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7"/>
  </p:notesMasterIdLst>
  <p:sldIdLst>
    <p:sldId id="256" r:id="rId2"/>
    <p:sldId id="332" r:id="rId3"/>
    <p:sldId id="258" r:id="rId4"/>
    <p:sldId id="334" r:id="rId5"/>
    <p:sldId id="342" r:id="rId6"/>
    <p:sldId id="355" r:id="rId7"/>
    <p:sldId id="356" r:id="rId8"/>
    <p:sldId id="357" r:id="rId9"/>
    <p:sldId id="358" r:id="rId10"/>
    <p:sldId id="359" r:id="rId11"/>
    <p:sldId id="360" r:id="rId12"/>
    <p:sldId id="354" r:id="rId13"/>
    <p:sldId id="361" r:id="rId14"/>
    <p:sldId id="362" r:id="rId15"/>
    <p:sldId id="364" r:id="rId16"/>
    <p:sldId id="382" r:id="rId17"/>
    <p:sldId id="363" r:id="rId18"/>
    <p:sldId id="383"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ＭＳ Ｐゴシック" panose="020B0600070205080204" pitchFamily="34" charset="-128"/>
      <p:regular r:id="rId42"/>
    </p:embeddedFont>
    <p:embeddedFont>
      <p:font typeface="Bookman Old Style" panose="02050604050505020204" pitchFamily="18" charset="0"/>
      <p:regular r:id="rId43"/>
      <p:bold r:id="rId44"/>
      <p:italic r:id="rId45"/>
      <p:boldItalic r:id="rId46"/>
    </p:embeddedFont>
    <p:embeddedFont>
      <p:font typeface="Batang" panose="02030600000101010101" pitchFamily="18" charset="-127"/>
      <p:regular r:id="rId47"/>
    </p:embeddedFont>
  </p:embeddedFontLst>
  <p:defaultTextStyle>
    <a:defPPr>
      <a:defRPr lang="en-US"/>
    </a:defPPr>
    <a:lvl1pPr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1pPr>
    <a:lvl2pPr marL="457200"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2pPr>
    <a:lvl3pPr marL="914400"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3pPr>
    <a:lvl4pPr marL="1371600"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4pPr>
    <a:lvl5pPr marL="1828800" algn="l" rtl="0" fontAlgn="base">
      <a:spcBef>
        <a:spcPct val="20000"/>
      </a:spcBef>
      <a:spcAft>
        <a:spcPct val="0"/>
      </a:spcAft>
      <a:defRPr sz="1200" kern="1200">
        <a:solidFill>
          <a:schemeClr val="tx1"/>
        </a:solidFill>
        <a:latin typeface="BankGothic Md BT" charset="0"/>
        <a:ea typeface="ＭＳ Ｐゴシック" charset="0"/>
        <a:cs typeface="ＭＳ Ｐゴシック" charset="0"/>
      </a:defRPr>
    </a:lvl5pPr>
    <a:lvl6pPr marL="2286000" algn="l" defTabSz="457200" rtl="0" eaLnBrk="1" latinLnBrk="0" hangingPunct="1">
      <a:defRPr sz="1200" kern="1200">
        <a:solidFill>
          <a:schemeClr val="tx1"/>
        </a:solidFill>
        <a:latin typeface="BankGothic Md BT" charset="0"/>
        <a:ea typeface="ＭＳ Ｐゴシック" charset="0"/>
        <a:cs typeface="ＭＳ Ｐゴシック" charset="0"/>
      </a:defRPr>
    </a:lvl6pPr>
    <a:lvl7pPr marL="2743200" algn="l" defTabSz="457200" rtl="0" eaLnBrk="1" latinLnBrk="0" hangingPunct="1">
      <a:defRPr sz="1200" kern="1200">
        <a:solidFill>
          <a:schemeClr val="tx1"/>
        </a:solidFill>
        <a:latin typeface="BankGothic Md BT" charset="0"/>
        <a:ea typeface="ＭＳ Ｐゴシック" charset="0"/>
        <a:cs typeface="ＭＳ Ｐゴシック" charset="0"/>
      </a:defRPr>
    </a:lvl7pPr>
    <a:lvl8pPr marL="3200400" algn="l" defTabSz="457200" rtl="0" eaLnBrk="1" latinLnBrk="0" hangingPunct="1">
      <a:defRPr sz="1200" kern="1200">
        <a:solidFill>
          <a:schemeClr val="tx1"/>
        </a:solidFill>
        <a:latin typeface="BankGothic Md BT" charset="0"/>
        <a:ea typeface="ＭＳ Ｐゴシック" charset="0"/>
        <a:cs typeface="ＭＳ Ｐゴシック" charset="0"/>
      </a:defRPr>
    </a:lvl8pPr>
    <a:lvl9pPr marL="3657600" algn="l" defTabSz="457200" rtl="0" eaLnBrk="1" latinLnBrk="0" hangingPunct="1">
      <a:defRPr sz="1200" kern="1200">
        <a:solidFill>
          <a:schemeClr val="tx1"/>
        </a:solidFill>
        <a:latin typeface="BankGothic Md BT"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00CC"/>
    <a:srgbClr val="336600"/>
    <a:srgbClr val="003300"/>
    <a:srgbClr val="FFCC00"/>
    <a:srgbClr val="800000"/>
    <a:srgbClr val="CC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0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9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7.wmf"/><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1.wmf"/><Relationship Id="rId4"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5" Type="http://schemas.openxmlformats.org/officeDocument/2006/relationships/image" Target="../media/image72.wmf"/><Relationship Id="rId4"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e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82.wmf"/><Relationship Id="rId4" Type="http://schemas.openxmlformats.org/officeDocument/2006/relationships/image" Target="../media/image8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e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spcBef>
                <a:spcPct val="0"/>
              </a:spcBef>
              <a:defRPr>
                <a:latin typeface="Arial" charset="0"/>
                <a:cs typeface="+mn-cs"/>
              </a:defRPr>
            </a:lvl1pPr>
          </a:lstStyle>
          <a:p>
            <a:pPr>
              <a:defRPr/>
            </a:pPr>
            <a:endParaRPr lang="en-US"/>
          </a:p>
        </p:txBody>
      </p:sp>
      <p:sp>
        <p:nvSpPr>
          <p:cNvPr id="1812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spcBef>
                <a:spcPct val="0"/>
              </a:spcBef>
              <a:defRPr>
                <a:latin typeface="Arial" charset="0"/>
                <a:cs typeface="+mn-cs"/>
              </a:defRPr>
            </a:lvl1pPr>
          </a:lstStyle>
          <a:p>
            <a:pPr>
              <a:defRPr/>
            </a:pPr>
            <a:endParaRPr lang="en-US"/>
          </a:p>
        </p:txBody>
      </p:sp>
      <p:sp>
        <p:nvSpPr>
          <p:cNvPr id="181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812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12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spcBef>
                <a:spcPct val="0"/>
              </a:spcBef>
              <a:defRPr>
                <a:latin typeface="Arial" charset="0"/>
                <a:cs typeface="+mn-cs"/>
              </a:defRPr>
            </a:lvl1pPr>
          </a:lstStyle>
          <a:p>
            <a:pPr>
              <a:defRPr/>
            </a:pPr>
            <a:endParaRPr lang="en-US"/>
          </a:p>
        </p:txBody>
      </p:sp>
      <p:sp>
        <p:nvSpPr>
          <p:cNvPr id="1812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spcBef>
                <a:spcPct val="0"/>
              </a:spcBef>
              <a:defRPr>
                <a:latin typeface="Arial" charset="0"/>
                <a:cs typeface="+mn-cs"/>
              </a:defRPr>
            </a:lvl1pPr>
          </a:lstStyle>
          <a:p>
            <a:pPr>
              <a:defRPr/>
            </a:pPr>
            <a:fld id="{1AA7C649-8401-6B4F-B562-513CA2F72E16}" type="slidenum">
              <a:rPr lang="en-US"/>
              <a:pPr>
                <a:defRPr/>
              </a:pPr>
              <a:t>‹#›</a:t>
            </a:fld>
            <a:endParaRPr lang="en-US"/>
          </a:p>
        </p:txBody>
      </p:sp>
    </p:spTree>
    <p:extLst>
      <p:ext uri="{BB962C8B-B14F-4D97-AF65-F5344CB8AC3E}">
        <p14:creationId xmlns:p14="http://schemas.microsoft.com/office/powerpoint/2010/main" val="500218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599D5C-FED5-4A4A-85FF-4EF7EDFF421E}" type="slidenum">
              <a:rPr lang="en-US"/>
              <a:pPr>
                <a:defRPr/>
              </a:pPr>
              <a:t>5</a:t>
            </a:fld>
            <a:endParaRPr lang="en-US"/>
          </a:p>
        </p:txBody>
      </p:sp>
      <p:sp>
        <p:nvSpPr>
          <p:cNvPr id="380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80931"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40400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569902-3425-3E44-9C1D-B979D63AAE67}" type="slidenum">
              <a:rPr lang="en-US"/>
              <a:pPr>
                <a:defRPr/>
              </a:pPr>
              <a:t>7</a:t>
            </a:fld>
            <a:endParaRPr lang="en-US"/>
          </a:p>
        </p:txBody>
      </p:sp>
      <p:sp>
        <p:nvSpPr>
          <p:cNvPr id="508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8931"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98498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894763-D148-504B-9AC7-8AD658C63A56}" type="slidenum">
              <a:rPr lang="en-US"/>
              <a:pPr>
                <a:defRPr/>
              </a:pPr>
              <a:t>12</a:t>
            </a:fld>
            <a:endParaRPr lang="en-US"/>
          </a:p>
        </p:txBody>
      </p:sp>
      <p:sp>
        <p:nvSpPr>
          <p:cNvPr id="505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585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193988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157BA2-0B4A-294E-91CA-F09FFF556F0D}" type="slidenum">
              <a:rPr lang="en-US"/>
              <a:pPr>
                <a:defRPr/>
              </a:pPr>
              <a:t>17</a:t>
            </a:fld>
            <a:endParaRPr lang="en-US"/>
          </a:p>
        </p:txBody>
      </p:sp>
      <p:sp>
        <p:nvSpPr>
          <p:cNvPr id="540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067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420003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10405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050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906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04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818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11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76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4959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26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777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433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a:spLocks noChangeArrowheads="1"/>
          </p:cNvSpPr>
          <p:nvPr userDrawn="1"/>
        </p:nvSpPr>
        <p:spPr bwMode="gray">
          <a:xfrm>
            <a:off x="0" y="6553200"/>
            <a:ext cx="9144000" cy="304800"/>
          </a:xfrm>
          <a:prstGeom prst="rect">
            <a:avLst/>
          </a:prstGeom>
          <a:solidFill>
            <a:srgbClr val="001D77"/>
          </a:solidFill>
          <a:ln>
            <a:noFill/>
          </a:ln>
          <a:extLst/>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smtClean="0"/>
          </a:p>
        </p:txBody>
      </p:sp>
      <p:pic>
        <p:nvPicPr>
          <p:cNvPr id="9" name="Shape 40"/>
          <p:cNvPicPr preferRelativeResize="0">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7963" y="6597327"/>
            <a:ext cx="782637" cy="23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20"/>
          <p:cNvSpPr txBox="1">
            <a:spLocks noChangeArrowheads="1"/>
          </p:cNvSpPr>
          <p:nvPr userDrawn="1"/>
        </p:nvSpPr>
        <p:spPr bwMode="auto">
          <a:xfrm>
            <a:off x="2743200" y="6659404"/>
            <a:ext cx="364331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900" dirty="0" smtClean="0">
                <a:solidFill>
                  <a:srgbClr val="D9D9D9"/>
                </a:solidFill>
                <a:latin typeface="Times New Roman" panose="02020603050405020304" pitchFamily="18" charset="0"/>
                <a:cs typeface="Times New Roman" panose="02020603050405020304" pitchFamily="18" charset="0"/>
              </a:rPr>
              <a:t>Copyright © 2018, 2014, 2010 Pearson Education Inc</a:t>
            </a:r>
            <a:r>
              <a:rPr lang="en-US" altLang="en-US" sz="1000" dirty="0" smtClean="0">
                <a:solidFill>
                  <a:srgbClr val="D9D9D9"/>
                </a:solidFill>
                <a:latin typeface="Times New Roman" panose="02020603050405020304" pitchFamily="18" charset="0"/>
                <a:cs typeface="Times New Roman" panose="02020603050405020304" pitchFamily="18" charset="0"/>
              </a:rPr>
              <a:t>.  </a:t>
            </a:r>
          </a:p>
        </p:txBody>
      </p:sp>
      <p:sp>
        <p:nvSpPr>
          <p:cNvPr id="11" name="Rectangle 22"/>
          <p:cNvSpPr>
            <a:spLocks noChangeArrowheads="1"/>
          </p:cNvSpPr>
          <p:nvPr userDrawn="1"/>
        </p:nvSpPr>
        <p:spPr bwMode="auto">
          <a:xfrm>
            <a:off x="7343775" y="6534150"/>
            <a:ext cx="1190625"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a:t>
            </a:r>
            <a:r>
              <a:rPr lang="en-US" altLang="en-US" sz="1600" dirty="0" smtClean="0">
                <a:solidFill>
                  <a:schemeClr val="bg1"/>
                </a:solidFill>
                <a:latin typeface="Arial" panose="020B0604020202020204" pitchFamily="34" charset="0"/>
              </a:rPr>
              <a:t>Slide</a:t>
            </a:r>
            <a:r>
              <a:rPr lang="en-US" altLang="en-US" sz="1600" baseline="0" dirty="0" smtClean="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endParaRPr lang="en-US" altLang="en-US" sz="1600" dirty="0">
              <a:solidFill>
                <a:schemeClr val="bg1"/>
              </a:solidFill>
              <a:latin typeface="Arial" panose="020B0604020202020204" pitchFamily="34" charset="0"/>
            </a:endParaRPr>
          </a:p>
        </p:txBody>
      </p:sp>
      <p:sp>
        <p:nvSpPr>
          <p:cNvPr id="12" name="Rectangle 11"/>
          <p:cNvSpPr/>
          <p:nvPr userDrawn="1"/>
        </p:nvSpPr>
        <p:spPr>
          <a:xfrm>
            <a:off x="1828800" y="6524625"/>
            <a:ext cx="5486400" cy="253916"/>
          </a:xfrm>
          <a:prstGeom prst="rect">
            <a:avLst/>
          </a:prstGeom>
        </p:spPr>
        <p:txBody>
          <a:bodyPr wrap="square">
            <a:spAutoFit/>
          </a:bodyPr>
          <a:lstStyle/>
          <a:p>
            <a:pPr marL="0" marR="0" algn="ctr">
              <a:spcBef>
                <a:spcPts val="0"/>
              </a:spcBef>
              <a:spcAft>
                <a:spcPts val="0"/>
              </a:spcAft>
            </a:pPr>
            <a:r>
              <a:rPr lang="en-US" sz="1050" dirty="0" smtClean="0">
                <a:solidFill>
                  <a:schemeClr val="bg1"/>
                </a:solidFill>
                <a:effectLst/>
                <a:latin typeface="Arial" panose="020B0604020202020204" pitchFamily="34" charset="0"/>
                <a:ea typeface="Calibri" panose="020F0502020204030204" pitchFamily="34" charset="0"/>
              </a:rPr>
              <a:t>Goldstein/Schneider/Lay/</a:t>
            </a:r>
            <a:r>
              <a:rPr lang="en-US" sz="1050" dirty="0" err="1" smtClean="0">
                <a:solidFill>
                  <a:schemeClr val="bg1"/>
                </a:solidFill>
                <a:effectLst/>
                <a:latin typeface="Arial" panose="020B0604020202020204" pitchFamily="34" charset="0"/>
                <a:ea typeface="Calibri" panose="020F0502020204030204" pitchFamily="34" charset="0"/>
              </a:rPr>
              <a:t>Asmar</a:t>
            </a:r>
            <a:r>
              <a:rPr lang="en-US" sz="1050" dirty="0" smtClean="0">
                <a:solidFill>
                  <a:schemeClr val="bg1"/>
                </a:solidFill>
                <a:effectLst/>
                <a:latin typeface="Arial" panose="020B0604020202020204" pitchFamily="34" charset="0"/>
                <a:ea typeface="Calibri" panose="020F0502020204030204" pitchFamily="34" charset="0"/>
              </a:rPr>
              <a:t>,</a:t>
            </a:r>
            <a:r>
              <a:rPr lang="en-US" sz="1050" baseline="0" dirty="0" smtClean="0">
                <a:solidFill>
                  <a:schemeClr val="bg1"/>
                </a:solidFill>
                <a:effectLst/>
                <a:latin typeface="Arial" panose="020B0604020202020204" pitchFamily="34" charset="0"/>
                <a:ea typeface="Calibri" panose="020F0502020204030204" pitchFamily="34" charset="0"/>
              </a:rPr>
              <a:t> </a:t>
            </a:r>
            <a:r>
              <a:rPr lang="en-US" sz="1050" dirty="0" smtClean="0">
                <a:solidFill>
                  <a:schemeClr val="bg1"/>
                </a:solidFill>
                <a:effectLst/>
                <a:latin typeface="Arial" panose="020B0604020202020204" pitchFamily="34" charset="0"/>
                <a:ea typeface="Calibri" panose="020F0502020204030204" pitchFamily="34" charset="0"/>
              </a:rPr>
              <a:t>Calculus</a:t>
            </a:r>
            <a:r>
              <a:rPr lang="en-US" sz="1050" baseline="0" dirty="0" smtClean="0">
                <a:solidFill>
                  <a:schemeClr val="bg1"/>
                </a:solidFill>
                <a:effectLst/>
                <a:latin typeface="Arial" panose="020B0604020202020204" pitchFamily="34" charset="0"/>
                <a:ea typeface="Calibri" panose="020F0502020204030204" pitchFamily="34" charset="0"/>
              </a:rPr>
              <a:t> and Its Applications</a:t>
            </a:r>
            <a:r>
              <a:rPr lang="en-US" sz="1050" dirty="0" smtClean="0">
                <a:solidFill>
                  <a:schemeClr val="bg1"/>
                </a:solidFill>
                <a:effectLst/>
                <a:latin typeface="Arial" panose="020B0604020202020204" pitchFamily="34" charset="0"/>
                <a:ea typeface="Calibri" panose="020F0502020204030204" pitchFamily="34" charset="0"/>
              </a:rPr>
              <a:t>,</a:t>
            </a:r>
            <a:r>
              <a:rPr lang="en-US" sz="1050" baseline="0" dirty="0" smtClean="0">
                <a:solidFill>
                  <a:schemeClr val="bg1"/>
                </a:solidFill>
                <a:effectLst/>
                <a:latin typeface="Arial" panose="020B0604020202020204" pitchFamily="34" charset="0"/>
                <a:ea typeface="Calibri" panose="020F0502020204030204" pitchFamily="34" charset="0"/>
              </a:rPr>
              <a:t> </a:t>
            </a:r>
            <a:r>
              <a:rPr lang="en-US" sz="1050" dirty="0" smtClean="0">
                <a:solidFill>
                  <a:schemeClr val="bg1"/>
                </a:solidFill>
                <a:effectLst/>
                <a:latin typeface="Arial" panose="020B0604020202020204" pitchFamily="34" charset="0"/>
                <a:ea typeface="Calibri" panose="020F0502020204030204" pitchFamily="34" charset="0"/>
              </a:rPr>
              <a:t>14e</a:t>
            </a:r>
            <a:endParaRPr lang="en-US" sz="1050" dirty="0">
              <a:solidFill>
                <a:schemeClr val="bg1"/>
              </a:solidFill>
              <a:effectLst/>
              <a:latin typeface="Times New Roman" panose="02020603050405020304" pitchFamily="18" charset="0"/>
              <a:ea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w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1.jpeg"/><Relationship Id="rId7" Type="http://schemas.openxmlformats.org/officeDocument/2006/relationships/image" Target="../media/image23.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 Id="rId9" Type="http://schemas.openxmlformats.org/officeDocument/2006/relationships/image" Target="../media/image24.wmf"/></Relationships>
</file>

<file path=ppt/slides/_rels/slide1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3.xml"/><Relationship Id="rId7"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23.bin"/><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1.jpeg"/><Relationship Id="rId7" Type="http://schemas.openxmlformats.org/officeDocument/2006/relationships/image" Target="../media/image28.e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26.bin"/><Relationship Id="rId5" Type="http://schemas.openxmlformats.org/officeDocument/2006/relationships/image" Target="../media/image27.emf"/><Relationship Id="rId4" Type="http://schemas.openxmlformats.org/officeDocument/2006/relationships/oleObject" Target="../embeddings/oleObject25.bin"/><Relationship Id="rId9"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5.wmf"/><Relationship Id="rId3" Type="http://schemas.openxmlformats.org/officeDocument/2006/relationships/image" Target="../media/image1.jpeg"/><Relationship Id="rId7" Type="http://schemas.openxmlformats.org/officeDocument/2006/relationships/image" Target="../media/image32.wmf"/><Relationship Id="rId12"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29.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3.wmf"/><Relationship Id="rId14" Type="http://schemas.openxmlformats.org/officeDocument/2006/relationships/oleObject" Target="../embeddings/oleObject3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oleObject" Target="../embeddings/oleObject39.bin"/><Relationship Id="rId3" Type="http://schemas.openxmlformats.org/officeDocument/2006/relationships/image" Target="../media/image1.jpeg"/><Relationship Id="rId7" Type="http://schemas.openxmlformats.org/officeDocument/2006/relationships/image" Target="../media/image38.wmf"/><Relationship Id="rId12" Type="http://schemas.openxmlformats.org/officeDocument/2006/relationships/image" Target="../media/image40.wmf"/><Relationship Id="rId2" Type="http://schemas.openxmlformats.org/officeDocument/2006/relationships/slideLayout" Target="../slideLayouts/slideLayout4.xml"/><Relationship Id="rId16" Type="http://schemas.openxmlformats.org/officeDocument/2006/relationships/image" Target="../media/image42.wmf"/><Relationship Id="rId1" Type="http://schemas.openxmlformats.org/officeDocument/2006/relationships/vmlDrawing" Target="../drawings/vmlDrawing11.vml"/><Relationship Id="rId6" Type="http://schemas.openxmlformats.org/officeDocument/2006/relationships/oleObject" Target="../embeddings/oleObject35.bin"/><Relationship Id="rId11" Type="http://schemas.openxmlformats.org/officeDocument/2006/relationships/oleObject" Target="../embeddings/oleObject38.bin"/><Relationship Id="rId5" Type="http://schemas.openxmlformats.org/officeDocument/2006/relationships/image" Target="../media/image37.wmf"/><Relationship Id="rId15" Type="http://schemas.openxmlformats.org/officeDocument/2006/relationships/oleObject" Target="../embeddings/oleObject40.bin"/><Relationship Id="rId10" Type="http://schemas.openxmlformats.org/officeDocument/2006/relationships/image" Target="../media/image39.wmf"/><Relationship Id="rId4" Type="http://schemas.openxmlformats.org/officeDocument/2006/relationships/oleObject" Target="../embeddings/oleObject34.bin"/><Relationship Id="rId9" Type="http://schemas.openxmlformats.org/officeDocument/2006/relationships/oleObject" Target="../embeddings/oleObject37.bin"/><Relationship Id="rId14" Type="http://schemas.openxmlformats.org/officeDocument/2006/relationships/image" Target="../media/image41.w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1.jpeg"/><Relationship Id="rId7" Type="http://schemas.openxmlformats.org/officeDocument/2006/relationships/image" Target="../media/image37.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42.bin"/><Relationship Id="rId5" Type="http://schemas.openxmlformats.org/officeDocument/2006/relationships/image" Target="../media/image43.wmf"/><Relationship Id="rId4" Type="http://schemas.openxmlformats.org/officeDocument/2006/relationships/oleObject" Target="../embeddings/oleObject41.bin"/><Relationship Id="rId9" Type="http://schemas.openxmlformats.org/officeDocument/2006/relationships/image" Target="../media/image44.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1.jpeg"/><Relationship Id="rId7" Type="http://schemas.openxmlformats.org/officeDocument/2006/relationships/image" Target="../media/image46.w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45.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7.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3.wmf"/><Relationship Id="rId3" Type="http://schemas.openxmlformats.org/officeDocument/2006/relationships/image" Target="../media/image1.jpeg"/><Relationship Id="rId7" Type="http://schemas.openxmlformats.org/officeDocument/2006/relationships/image" Target="../media/image50.wmf"/><Relationship Id="rId12" Type="http://schemas.openxmlformats.org/officeDocument/2006/relationships/oleObject" Target="../embeddings/oleObject52.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49.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1.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1.jpeg"/><Relationship Id="rId7" Type="http://schemas.openxmlformats.org/officeDocument/2006/relationships/image" Target="../media/image56.wmf"/><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54.bin"/><Relationship Id="rId5" Type="http://schemas.openxmlformats.org/officeDocument/2006/relationships/image" Target="../media/image55.wmf"/><Relationship Id="rId4" Type="http://schemas.openxmlformats.org/officeDocument/2006/relationships/oleObject" Target="../embeddings/oleObject53.bin"/><Relationship Id="rId9" Type="http://schemas.openxmlformats.org/officeDocument/2006/relationships/image" Target="../media/image57.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61.wmf"/><Relationship Id="rId3" Type="http://schemas.openxmlformats.org/officeDocument/2006/relationships/image" Target="../media/image1.jpeg"/><Relationship Id="rId7" Type="http://schemas.openxmlformats.org/officeDocument/2006/relationships/image" Target="../media/image59.wmf"/><Relationship Id="rId12" Type="http://schemas.openxmlformats.org/officeDocument/2006/relationships/oleObject" Target="../embeddings/oleObject60.bin"/><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oleObject" Target="../embeddings/oleObject57.bin"/><Relationship Id="rId11" Type="http://schemas.openxmlformats.org/officeDocument/2006/relationships/image" Target="../media/image37.wmf"/><Relationship Id="rId5" Type="http://schemas.openxmlformats.org/officeDocument/2006/relationships/image" Target="../media/image58.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0.wm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17.vml"/><Relationship Id="rId5" Type="http://schemas.openxmlformats.org/officeDocument/2006/relationships/image" Target="../media/image62.wmf"/><Relationship Id="rId4" Type="http://schemas.openxmlformats.org/officeDocument/2006/relationships/oleObject" Target="../embeddings/oleObject61.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67.wmf"/><Relationship Id="rId3" Type="http://schemas.openxmlformats.org/officeDocument/2006/relationships/image" Target="../media/image1.jpeg"/><Relationship Id="rId7" Type="http://schemas.openxmlformats.org/officeDocument/2006/relationships/image" Target="../media/image64.wmf"/><Relationship Id="rId12" Type="http://schemas.openxmlformats.org/officeDocument/2006/relationships/oleObject" Target="../embeddings/oleObject66.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oleObject" Target="../embeddings/oleObject63.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65.wmf"/><Relationship Id="rId14" Type="http://schemas.openxmlformats.org/officeDocument/2006/relationships/oleObject" Target="../embeddings/oleObject6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72.wmf"/><Relationship Id="rId3" Type="http://schemas.openxmlformats.org/officeDocument/2006/relationships/image" Target="../media/image1.jpeg"/><Relationship Id="rId7" Type="http://schemas.openxmlformats.org/officeDocument/2006/relationships/image" Target="../media/image69.wmf"/><Relationship Id="rId12" Type="http://schemas.openxmlformats.org/officeDocument/2006/relationships/oleObject" Target="../embeddings/oleObject72.bin"/><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69.bin"/><Relationship Id="rId11" Type="http://schemas.openxmlformats.org/officeDocument/2006/relationships/image" Target="../media/image71.wmf"/><Relationship Id="rId5" Type="http://schemas.openxmlformats.org/officeDocument/2006/relationships/image" Target="../media/image68.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70.wmf"/></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1.jpeg"/><Relationship Id="rId7" Type="http://schemas.openxmlformats.org/officeDocument/2006/relationships/image" Target="../media/image74.wmf"/><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74.bin"/><Relationship Id="rId5" Type="http://schemas.openxmlformats.org/officeDocument/2006/relationships/image" Target="../media/image64.wmf"/><Relationship Id="rId4" Type="http://schemas.openxmlformats.org/officeDocument/2006/relationships/oleObject" Target="../embeddings/oleObject73.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80.wmf"/><Relationship Id="rId3" Type="http://schemas.openxmlformats.org/officeDocument/2006/relationships/image" Target="../media/image1.jpeg"/><Relationship Id="rId7" Type="http://schemas.openxmlformats.org/officeDocument/2006/relationships/image" Target="../media/image77.wmf"/><Relationship Id="rId12" Type="http://schemas.openxmlformats.org/officeDocument/2006/relationships/oleObject" Target="../embeddings/oleObject79.bin"/><Relationship Id="rId2" Type="http://schemas.openxmlformats.org/officeDocument/2006/relationships/slideLayout" Target="../slideLayouts/slideLayout4.xml"/><Relationship Id="rId1" Type="http://schemas.openxmlformats.org/officeDocument/2006/relationships/vmlDrawing" Target="../drawings/vmlDrawing21.vml"/><Relationship Id="rId6" Type="http://schemas.openxmlformats.org/officeDocument/2006/relationships/oleObject" Target="../embeddings/oleObject76.bin"/><Relationship Id="rId11" Type="http://schemas.openxmlformats.org/officeDocument/2006/relationships/image" Target="../media/image79.wmf"/><Relationship Id="rId5" Type="http://schemas.openxmlformats.org/officeDocument/2006/relationships/image" Target="../media/image76.wmf"/><Relationship Id="rId15" Type="http://schemas.openxmlformats.org/officeDocument/2006/relationships/image" Target="../media/image81.w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78.wmf"/><Relationship Id="rId14" Type="http://schemas.openxmlformats.org/officeDocument/2006/relationships/oleObject" Target="../embeddings/oleObject80.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1.jpeg"/><Relationship Id="rId7" Type="http://schemas.openxmlformats.org/officeDocument/2006/relationships/image" Target="../media/image78.wmf"/><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oleObject" Target="../embeddings/oleObject82.bin"/><Relationship Id="rId11" Type="http://schemas.openxmlformats.org/officeDocument/2006/relationships/image" Target="../media/image84.wmf"/><Relationship Id="rId5" Type="http://schemas.openxmlformats.org/officeDocument/2006/relationships/image" Target="../media/image82.w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83.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image" Target="../media/image1.jpeg"/><Relationship Id="rId7" Type="http://schemas.openxmlformats.org/officeDocument/2006/relationships/image" Target="../media/image86.wmf"/><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oleObject" Target="../embeddings/oleObject86.bin"/><Relationship Id="rId11" Type="http://schemas.openxmlformats.org/officeDocument/2006/relationships/image" Target="../media/image88.wmf"/><Relationship Id="rId5" Type="http://schemas.openxmlformats.org/officeDocument/2006/relationships/image" Target="../media/image85.wmf"/><Relationship Id="rId10" Type="http://schemas.openxmlformats.org/officeDocument/2006/relationships/oleObject" Target="../embeddings/oleObject88.bin"/><Relationship Id="rId4" Type="http://schemas.openxmlformats.org/officeDocument/2006/relationships/oleObject" Target="../embeddings/oleObject85.bin"/><Relationship Id="rId9" Type="http://schemas.openxmlformats.org/officeDocument/2006/relationships/image" Target="../media/image87.wmf"/></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wmf"/><Relationship Id="rId3" Type="http://schemas.openxmlformats.org/officeDocument/2006/relationships/image" Target="../media/image1.jpeg"/><Relationship Id="rId7" Type="http://schemas.openxmlformats.org/officeDocument/2006/relationships/image" Target="../media/image5.wmf"/><Relationship Id="rId12"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6.wmf"/><Relationship Id="rId1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5.wmf"/><Relationship Id="rId3" Type="http://schemas.openxmlformats.org/officeDocument/2006/relationships/image" Target="../media/image1.jpeg"/><Relationship Id="rId7" Type="http://schemas.openxmlformats.org/officeDocument/2006/relationships/image" Target="../media/image12.wmf"/><Relationship Id="rId12"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3.wmf"/><Relationship Id="rId1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jpeg"/><Relationship Id="rId7" Type="http://schemas.openxmlformats.org/officeDocument/2006/relationships/image" Target="../media/image18.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17.wmf"/><Relationship Id="rId4" Type="http://schemas.openxmlformats.org/officeDocument/2006/relationships/oleObject" Target="../embeddings/oleObject15.bin"/><Relationship Id="rId9"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2061" name="Rectangle 13"/>
          <p:cNvSpPr>
            <a:spLocks noGrp="1" noChangeArrowheads="1"/>
          </p:cNvSpPr>
          <p:nvPr>
            <p:ph type="title"/>
          </p:nvPr>
        </p:nvSpPr>
        <p:spPr>
          <a:xfrm>
            <a:off x="304800" y="1752600"/>
            <a:ext cx="8229600" cy="3048000"/>
          </a:xfrm>
        </p:spPr>
        <p:txBody>
          <a:bodyPr/>
          <a:lstStyle/>
          <a:p>
            <a:pPr eaLnBrk="1" hangingPunct="1">
              <a:defRPr/>
            </a:pPr>
            <a:r>
              <a:rPr lang="en-US" b="1" dirty="0" smtClean="0">
                <a:cs typeface="+mj-cs"/>
              </a:rPr>
              <a:t>Chapter 3</a:t>
            </a:r>
            <a:r>
              <a:rPr lang="en-US" dirty="0" smtClean="0">
                <a:cs typeface="+mj-cs"/>
              </a:rPr>
              <a:t/>
            </a:r>
            <a:br>
              <a:rPr lang="en-US" dirty="0" smtClean="0">
                <a:cs typeface="+mj-cs"/>
              </a:rPr>
            </a:br>
            <a:r>
              <a:rPr lang="en-US" dirty="0" smtClean="0">
                <a:cs typeface="+mj-cs"/>
              </a:rPr>
              <a:t/>
            </a:r>
            <a:br>
              <a:rPr lang="en-US" dirty="0" smtClean="0">
                <a:cs typeface="+mj-cs"/>
              </a:rPr>
            </a:br>
            <a:r>
              <a:rPr lang="en-US" b="1" dirty="0" smtClean="0">
                <a:cs typeface="+mj-cs"/>
              </a:rPr>
              <a:t>Techniques of Differentiation</a:t>
            </a:r>
          </a:p>
        </p:txBody>
      </p:sp>
      <p:sp>
        <p:nvSpPr>
          <p:cNvPr id="2063" name="Text Box 15"/>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3"/>
                                        </p:tgtEl>
                                        <p:attrNameLst>
                                          <p:attrName>style.visibility</p:attrName>
                                        </p:attrNameLst>
                                      </p:cBhvr>
                                      <p:to>
                                        <p:strVal val="visible"/>
                                      </p:to>
                                    </p:set>
                                    <p:anim calcmode="lin" valueType="num">
                                      <p:cBhvr additive="base">
                                        <p:cTn id="7" dur="500" fill="hold"/>
                                        <p:tgtEl>
                                          <p:spTgt spid="2063"/>
                                        </p:tgtEl>
                                        <p:attrNameLst>
                                          <p:attrName>ppt_x</p:attrName>
                                        </p:attrNameLst>
                                      </p:cBhvr>
                                      <p:tavLst>
                                        <p:tav tm="0">
                                          <p:val>
                                            <p:strVal val="0-#ppt_w/2"/>
                                          </p:val>
                                        </p:tav>
                                        <p:tav tm="100000">
                                          <p:val>
                                            <p:strVal val="#ppt_x"/>
                                          </p:val>
                                        </p:tav>
                                      </p:tavLst>
                                    </p:anim>
                                    <p:anim calcmode="lin" valueType="num">
                                      <p:cBhvr additive="base">
                                        <p:cTn id="8" dur="500" fill="hold"/>
                                        <p:tgtEl>
                                          <p:spTgt spid="20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03"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Rate of Change</a:t>
            </a:r>
          </a:p>
        </p:txBody>
      </p:sp>
      <p:sp>
        <p:nvSpPr>
          <p:cNvPr id="512004" name="Text Box 4"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12005" name="Text Box 5" descr="Blue tissue paper"/>
          <p:cNvSpPr txBox="1">
            <a:spLocks noChangeArrowheads="1"/>
          </p:cNvSpPr>
          <p:nvPr/>
        </p:nvSpPr>
        <p:spPr bwMode="auto">
          <a:xfrm>
            <a:off x="152400" y="3260725"/>
            <a:ext cx="15240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12006" name="Text Box 6"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12007" name="Text Box 7" descr="Blue tissue paper"/>
          <p:cNvSpPr txBox="1">
            <a:spLocks noChangeArrowheads="1"/>
          </p:cNvSpPr>
          <p:nvPr/>
        </p:nvSpPr>
        <p:spPr bwMode="auto">
          <a:xfrm>
            <a:off x="609600" y="1524000"/>
            <a:ext cx="8229600" cy="16160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r>
              <a:rPr lang="en-US" sz="2000" i="1" smtClean="0">
                <a:latin typeface="Times New Roman" charset="0"/>
                <a:cs typeface="+mn-cs"/>
              </a:rPr>
              <a:t>Rate of Change</a:t>
            </a:r>
            <a:r>
              <a:rPr lang="en-US" sz="2000" smtClean="0">
                <a:latin typeface="Times New Roman" charset="0"/>
                <a:cs typeface="+mn-cs"/>
              </a:rPr>
              <a:t>) The width of a rectangle is increasing at a rate of 3 inches per second and its length is increasing at the rate of 4 inches per second.  At what rate is the area of the rectangle increasing when its width is 5 inches and its length is 6 inches? [</a:t>
            </a:r>
            <a:r>
              <a:rPr lang="en-US" sz="2000" i="1" smtClean="0">
                <a:latin typeface="Times New Roman" charset="0"/>
                <a:cs typeface="+mn-cs"/>
              </a:rPr>
              <a:t>Hint</a:t>
            </a:r>
            <a:r>
              <a:rPr lang="en-US" sz="2000" smtClean="0">
                <a:latin typeface="Times New Roman" charset="0"/>
                <a:cs typeface="+mn-cs"/>
              </a:rPr>
              <a:t>: Let </a:t>
            </a:r>
            <a:r>
              <a:rPr lang="en-US" sz="2000" i="1" smtClean="0">
                <a:latin typeface="Times New Roman" charset="0"/>
                <a:cs typeface="+mn-cs"/>
              </a:rPr>
              <a:t>W</a:t>
            </a:r>
            <a:r>
              <a:rPr lang="en-US" sz="2000" smtClean="0">
                <a:latin typeface="Times New Roman" charset="0"/>
                <a:cs typeface="+mn-cs"/>
              </a:rPr>
              <a:t>(</a:t>
            </a:r>
            <a:r>
              <a:rPr lang="en-US" sz="2000" i="1" smtClean="0">
                <a:latin typeface="Times New Roman" charset="0"/>
                <a:cs typeface="+mn-cs"/>
              </a:rPr>
              <a:t>t</a:t>
            </a:r>
            <a:r>
              <a:rPr lang="en-US" sz="2000" smtClean="0">
                <a:latin typeface="Times New Roman" charset="0"/>
                <a:cs typeface="+mn-cs"/>
              </a:rPr>
              <a:t>) and </a:t>
            </a:r>
            <a:r>
              <a:rPr lang="en-US" sz="2000" i="1" smtClean="0">
                <a:latin typeface="Times New Roman" charset="0"/>
                <a:cs typeface="+mn-cs"/>
              </a:rPr>
              <a:t>L</a:t>
            </a:r>
            <a:r>
              <a:rPr lang="en-US" sz="2000" smtClean="0">
                <a:latin typeface="Times New Roman" charset="0"/>
                <a:cs typeface="+mn-cs"/>
              </a:rPr>
              <a:t>(</a:t>
            </a:r>
            <a:r>
              <a:rPr lang="en-US" sz="2000" i="1" smtClean="0">
                <a:latin typeface="Times New Roman" charset="0"/>
                <a:cs typeface="+mn-cs"/>
              </a:rPr>
              <a:t>t</a:t>
            </a:r>
            <a:r>
              <a:rPr lang="en-US" sz="2000" smtClean="0">
                <a:latin typeface="Times New Roman" charset="0"/>
                <a:cs typeface="+mn-cs"/>
              </a:rPr>
              <a:t>) be the widths and lengths, respectively, at time </a:t>
            </a:r>
            <a:r>
              <a:rPr lang="en-US" sz="2000" i="1" smtClean="0">
                <a:latin typeface="Times New Roman" charset="0"/>
                <a:cs typeface="+mn-cs"/>
              </a:rPr>
              <a:t>t</a:t>
            </a:r>
            <a:r>
              <a:rPr lang="en-US" sz="2000" smtClean="0">
                <a:latin typeface="Times New Roman" charset="0"/>
                <a:cs typeface="+mn-cs"/>
              </a:rPr>
              <a:t>.]</a:t>
            </a:r>
          </a:p>
        </p:txBody>
      </p:sp>
      <p:sp>
        <p:nvSpPr>
          <p:cNvPr id="512008" name="Text Box 8"/>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12010" name="Text Box 10" descr="Blue tissue paper"/>
          <p:cNvSpPr txBox="1">
            <a:spLocks noChangeArrowheads="1"/>
          </p:cNvSpPr>
          <p:nvPr/>
        </p:nvSpPr>
        <p:spPr bwMode="auto">
          <a:xfrm>
            <a:off x="609600" y="3717925"/>
            <a:ext cx="8305800" cy="10064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Since we are looking for the </a:t>
            </a:r>
            <a:r>
              <a:rPr lang="en-US" sz="2000" i="1" smtClean="0">
                <a:latin typeface="Times New Roman" charset="0"/>
                <a:cs typeface="+mn-cs"/>
              </a:rPr>
              <a:t>rate</a:t>
            </a:r>
            <a:r>
              <a:rPr lang="en-US" sz="2000" smtClean="0">
                <a:latin typeface="Times New Roman" charset="0"/>
                <a:cs typeface="+mn-cs"/>
              </a:rPr>
              <a:t> at which the area of the rectangle is changing, we will need to evaluate the derivative of an area function, </a:t>
            </a:r>
            <a:r>
              <a:rPr lang="en-US" sz="2000" i="1" smtClean="0">
                <a:latin typeface="Times New Roman" charset="0"/>
                <a:cs typeface="+mn-cs"/>
              </a:rPr>
              <a:t>A</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for those given values (and to simplify, let</a:t>
            </a:r>
            <a:r>
              <a:rPr lang="ja-JP" altLang="en-US" sz="2000" smtClean="0">
                <a:latin typeface="Arial"/>
                <a:cs typeface="+mn-cs"/>
              </a:rPr>
              <a:t>’</a:t>
            </a:r>
            <a:r>
              <a:rPr lang="en-US" sz="2000" smtClean="0">
                <a:latin typeface="Times New Roman" charset="0"/>
                <a:cs typeface="+mn-cs"/>
              </a:rPr>
              <a:t>s say that this is happening at time </a:t>
            </a:r>
            <a:r>
              <a:rPr lang="en-US" sz="2000" i="1" smtClean="0">
                <a:latin typeface="Times New Roman" charset="0"/>
                <a:cs typeface="+mn-cs"/>
              </a:rPr>
              <a:t>t</a:t>
            </a:r>
            <a:r>
              <a:rPr lang="en-US" sz="2000" smtClean="0">
                <a:latin typeface="Times New Roman" charset="0"/>
                <a:cs typeface="+mn-cs"/>
              </a:rPr>
              <a:t> = </a:t>
            </a:r>
            <a:r>
              <a:rPr lang="en-US" sz="2000" i="1" smtClean="0">
                <a:latin typeface="Times New Roman" charset="0"/>
                <a:cs typeface="+mn-cs"/>
              </a:rPr>
              <a:t>t</a:t>
            </a:r>
            <a:r>
              <a:rPr lang="en-US" sz="2000" baseline="-25000" smtClean="0">
                <a:latin typeface="Times New Roman" charset="0"/>
                <a:cs typeface="+mn-cs"/>
              </a:rPr>
              <a:t>0</a:t>
            </a:r>
            <a:r>
              <a:rPr lang="en-US" sz="2000" smtClean="0">
                <a:latin typeface="Times New Roman" charset="0"/>
                <a:cs typeface="+mn-cs"/>
              </a:rPr>
              <a:t>).  Thus</a:t>
            </a:r>
          </a:p>
        </p:txBody>
      </p:sp>
      <p:graphicFrame>
        <p:nvGraphicFramePr>
          <p:cNvPr id="512013" name="Object 13"/>
          <p:cNvGraphicFramePr>
            <a:graphicFrameLocks noChangeAspect="1"/>
          </p:cNvGraphicFramePr>
          <p:nvPr/>
        </p:nvGraphicFramePr>
        <p:xfrm>
          <a:off x="1506538" y="4937125"/>
          <a:ext cx="1541462" cy="322263"/>
        </p:xfrm>
        <a:graphic>
          <a:graphicData uri="http://schemas.openxmlformats.org/presentationml/2006/ole">
            <mc:AlternateContent xmlns:mc="http://schemas.openxmlformats.org/markup-compatibility/2006">
              <mc:Choice xmlns:v="urn:schemas-microsoft-com:vml" Requires="v">
                <p:oleObj spid="_x0000_s14369" name="Equation" r:id="rId4" imgW="1028254" imgH="215806" progId="Equation.3">
                  <p:embed/>
                </p:oleObj>
              </mc:Choice>
              <mc:Fallback>
                <p:oleObj name="Equation" r:id="rId4" imgW="1028254" imgH="215806"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538" y="4937125"/>
                        <a:ext cx="1541462" cy="322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2019" name="Text Box 19" descr="Blue tissue paper"/>
          <p:cNvSpPr txBox="1">
            <a:spLocks noChangeArrowheads="1"/>
          </p:cNvSpPr>
          <p:nvPr/>
        </p:nvSpPr>
        <p:spPr bwMode="auto">
          <a:xfrm>
            <a:off x="5565775" y="4845050"/>
            <a:ext cx="27432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area function.</a:t>
            </a:r>
          </a:p>
        </p:txBody>
      </p:sp>
      <p:graphicFrame>
        <p:nvGraphicFramePr>
          <p:cNvPr id="512020" name="Object 20"/>
          <p:cNvGraphicFramePr>
            <a:graphicFrameLocks noChangeAspect="1"/>
          </p:cNvGraphicFramePr>
          <p:nvPr/>
        </p:nvGraphicFramePr>
        <p:xfrm>
          <a:off x="1447800" y="5483225"/>
          <a:ext cx="2759075" cy="322263"/>
        </p:xfrm>
        <a:graphic>
          <a:graphicData uri="http://schemas.openxmlformats.org/presentationml/2006/ole">
            <mc:AlternateContent xmlns:mc="http://schemas.openxmlformats.org/markup-compatibility/2006">
              <mc:Choice xmlns:v="urn:schemas-microsoft-com:vml" Requires="v">
                <p:oleObj spid="_x0000_s14370" name="Equation" r:id="rId6" imgW="1841500" imgH="215900" progId="Equation.3">
                  <p:embed/>
                </p:oleObj>
              </mc:Choice>
              <mc:Fallback>
                <p:oleObj name="Equation" r:id="rId6" imgW="1841500" imgH="215900"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5483225"/>
                        <a:ext cx="2759075" cy="322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2021" name="Text Box 21" descr="Blue tissue paper"/>
          <p:cNvSpPr txBox="1">
            <a:spLocks noChangeArrowheads="1"/>
          </p:cNvSpPr>
          <p:nvPr/>
        </p:nvSpPr>
        <p:spPr bwMode="auto">
          <a:xfrm>
            <a:off x="5565775" y="5394325"/>
            <a:ext cx="3349625" cy="7016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 using the product rule.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12010"/>
                                        </p:tgtEl>
                                        <p:attrNameLst>
                                          <p:attrName>style.visibility</p:attrName>
                                        </p:attrNameLst>
                                      </p:cBhvr>
                                      <p:to>
                                        <p:strVal val="visible"/>
                                      </p:to>
                                    </p:set>
                                    <p:anim calcmode="lin" valueType="num">
                                      <p:cBhvr>
                                        <p:cTn id="7" dur="500" fill="hold"/>
                                        <p:tgtEl>
                                          <p:spTgt spid="512010"/>
                                        </p:tgtEl>
                                        <p:attrNameLst>
                                          <p:attrName>ppt_w</p:attrName>
                                        </p:attrNameLst>
                                      </p:cBhvr>
                                      <p:tavLst>
                                        <p:tav tm="0">
                                          <p:val>
                                            <p:strVal val="#ppt_w*0.05"/>
                                          </p:val>
                                        </p:tav>
                                        <p:tav tm="100000">
                                          <p:val>
                                            <p:strVal val="#ppt_w"/>
                                          </p:val>
                                        </p:tav>
                                      </p:tavLst>
                                    </p:anim>
                                    <p:anim calcmode="lin" valueType="num">
                                      <p:cBhvr>
                                        <p:cTn id="8" dur="500" fill="hold"/>
                                        <p:tgtEl>
                                          <p:spTgt spid="512010"/>
                                        </p:tgtEl>
                                        <p:attrNameLst>
                                          <p:attrName>ppt_h</p:attrName>
                                        </p:attrNameLst>
                                      </p:cBhvr>
                                      <p:tavLst>
                                        <p:tav tm="0">
                                          <p:val>
                                            <p:strVal val="#ppt_h"/>
                                          </p:val>
                                        </p:tav>
                                        <p:tav tm="100000">
                                          <p:val>
                                            <p:strVal val="#ppt_h"/>
                                          </p:val>
                                        </p:tav>
                                      </p:tavLst>
                                    </p:anim>
                                    <p:anim calcmode="lin" valueType="num">
                                      <p:cBhvr>
                                        <p:cTn id="9" dur="500" fill="hold"/>
                                        <p:tgtEl>
                                          <p:spTgt spid="512010"/>
                                        </p:tgtEl>
                                        <p:attrNameLst>
                                          <p:attrName>ppt_x</p:attrName>
                                        </p:attrNameLst>
                                      </p:cBhvr>
                                      <p:tavLst>
                                        <p:tav tm="0">
                                          <p:val>
                                            <p:strVal val="#ppt_x-.2"/>
                                          </p:val>
                                        </p:tav>
                                        <p:tav tm="100000">
                                          <p:val>
                                            <p:strVal val="#ppt_x"/>
                                          </p:val>
                                        </p:tav>
                                      </p:tavLst>
                                    </p:anim>
                                    <p:anim calcmode="lin" valueType="num">
                                      <p:cBhvr>
                                        <p:cTn id="10" dur="500" fill="hold"/>
                                        <p:tgtEl>
                                          <p:spTgt spid="512010"/>
                                        </p:tgtEl>
                                        <p:attrNameLst>
                                          <p:attrName>ppt_y</p:attrName>
                                        </p:attrNameLst>
                                      </p:cBhvr>
                                      <p:tavLst>
                                        <p:tav tm="0">
                                          <p:val>
                                            <p:strVal val="#ppt_y"/>
                                          </p:val>
                                        </p:tav>
                                        <p:tav tm="100000">
                                          <p:val>
                                            <p:strVal val="#ppt_y"/>
                                          </p:val>
                                        </p:tav>
                                      </p:tavLst>
                                    </p:anim>
                                    <p:animEffect transition="in" filter="fade">
                                      <p:cBhvr>
                                        <p:cTn id="11" dur="500"/>
                                        <p:tgtEl>
                                          <p:spTgt spid="5120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12013"/>
                                        </p:tgtEl>
                                        <p:attrNameLst>
                                          <p:attrName>style.visibility</p:attrName>
                                        </p:attrNameLst>
                                      </p:cBhvr>
                                      <p:to>
                                        <p:strVal val="visible"/>
                                      </p:to>
                                    </p:set>
                                    <p:anim calcmode="lin" valueType="num">
                                      <p:cBhvr>
                                        <p:cTn id="16" dur="500" fill="hold"/>
                                        <p:tgtEl>
                                          <p:spTgt spid="512013"/>
                                        </p:tgtEl>
                                        <p:attrNameLst>
                                          <p:attrName>ppt_w</p:attrName>
                                        </p:attrNameLst>
                                      </p:cBhvr>
                                      <p:tavLst>
                                        <p:tav tm="0">
                                          <p:val>
                                            <p:strVal val="#ppt_w*0.05"/>
                                          </p:val>
                                        </p:tav>
                                        <p:tav tm="100000">
                                          <p:val>
                                            <p:strVal val="#ppt_w"/>
                                          </p:val>
                                        </p:tav>
                                      </p:tavLst>
                                    </p:anim>
                                    <p:anim calcmode="lin" valueType="num">
                                      <p:cBhvr>
                                        <p:cTn id="17" dur="500" fill="hold"/>
                                        <p:tgtEl>
                                          <p:spTgt spid="512013"/>
                                        </p:tgtEl>
                                        <p:attrNameLst>
                                          <p:attrName>ppt_h</p:attrName>
                                        </p:attrNameLst>
                                      </p:cBhvr>
                                      <p:tavLst>
                                        <p:tav tm="0">
                                          <p:val>
                                            <p:strVal val="#ppt_h"/>
                                          </p:val>
                                        </p:tav>
                                        <p:tav tm="100000">
                                          <p:val>
                                            <p:strVal val="#ppt_h"/>
                                          </p:val>
                                        </p:tav>
                                      </p:tavLst>
                                    </p:anim>
                                    <p:anim calcmode="lin" valueType="num">
                                      <p:cBhvr>
                                        <p:cTn id="18" dur="500" fill="hold"/>
                                        <p:tgtEl>
                                          <p:spTgt spid="512013"/>
                                        </p:tgtEl>
                                        <p:attrNameLst>
                                          <p:attrName>ppt_x</p:attrName>
                                        </p:attrNameLst>
                                      </p:cBhvr>
                                      <p:tavLst>
                                        <p:tav tm="0">
                                          <p:val>
                                            <p:strVal val="#ppt_x-.2"/>
                                          </p:val>
                                        </p:tav>
                                        <p:tav tm="100000">
                                          <p:val>
                                            <p:strVal val="#ppt_x"/>
                                          </p:val>
                                        </p:tav>
                                      </p:tavLst>
                                    </p:anim>
                                    <p:anim calcmode="lin" valueType="num">
                                      <p:cBhvr>
                                        <p:cTn id="19" dur="500" fill="hold"/>
                                        <p:tgtEl>
                                          <p:spTgt spid="512013"/>
                                        </p:tgtEl>
                                        <p:attrNameLst>
                                          <p:attrName>ppt_y</p:attrName>
                                        </p:attrNameLst>
                                      </p:cBhvr>
                                      <p:tavLst>
                                        <p:tav tm="0">
                                          <p:val>
                                            <p:strVal val="#ppt_y"/>
                                          </p:val>
                                        </p:tav>
                                        <p:tav tm="100000">
                                          <p:val>
                                            <p:strVal val="#ppt_y"/>
                                          </p:val>
                                        </p:tav>
                                      </p:tavLst>
                                    </p:anim>
                                    <p:animEffect transition="in" filter="fade">
                                      <p:cBhvr>
                                        <p:cTn id="20" dur="500"/>
                                        <p:tgtEl>
                                          <p:spTgt spid="512013"/>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512019"/>
                                        </p:tgtEl>
                                        <p:attrNameLst>
                                          <p:attrName>style.visibility</p:attrName>
                                        </p:attrNameLst>
                                      </p:cBhvr>
                                      <p:to>
                                        <p:strVal val="visible"/>
                                      </p:to>
                                    </p:set>
                                    <p:anim calcmode="lin" valueType="num">
                                      <p:cBhvr>
                                        <p:cTn id="23" dur="500" fill="hold"/>
                                        <p:tgtEl>
                                          <p:spTgt spid="512019"/>
                                        </p:tgtEl>
                                        <p:attrNameLst>
                                          <p:attrName>ppt_w</p:attrName>
                                        </p:attrNameLst>
                                      </p:cBhvr>
                                      <p:tavLst>
                                        <p:tav tm="0">
                                          <p:val>
                                            <p:strVal val="#ppt_w*0.05"/>
                                          </p:val>
                                        </p:tav>
                                        <p:tav tm="100000">
                                          <p:val>
                                            <p:strVal val="#ppt_w"/>
                                          </p:val>
                                        </p:tav>
                                      </p:tavLst>
                                    </p:anim>
                                    <p:anim calcmode="lin" valueType="num">
                                      <p:cBhvr>
                                        <p:cTn id="24" dur="500" fill="hold"/>
                                        <p:tgtEl>
                                          <p:spTgt spid="512019"/>
                                        </p:tgtEl>
                                        <p:attrNameLst>
                                          <p:attrName>ppt_h</p:attrName>
                                        </p:attrNameLst>
                                      </p:cBhvr>
                                      <p:tavLst>
                                        <p:tav tm="0">
                                          <p:val>
                                            <p:strVal val="#ppt_h"/>
                                          </p:val>
                                        </p:tav>
                                        <p:tav tm="100000">
                                          <p:val>
                                            <p:strVal val="#ppt_h"/>
                                          </p:val>
                                        </p:tav>
                                      </p:tavLst>
                                    </p:anim>
                                    <p:anim calcmode="lin" valueType="num">
                                      <p:cBhvr>
                                        <p:cTn id="25" dur="500" fill="hold"/>
                                        <p:tgtEl>
                                          <p:spTgt spid="512019"/>
                                        </p:tgtEl>
                                        <p:attrNameLst>
                                          <p:attrName>ppt_x</p:attrName>
                                        </p:attrNameLst>
                                      </p:cBhvr>
                                      <p:tavLst>
                                        <p:tav tm="0">
                                          <p:val>
                                            <p:strVal val="#ppt_x-.2"/>
                                          </p:val>
                                        </p:tav>
                                        <p:tav tm="100000">
                                          <p:val>
                                            <p:strVal val="#ppt_x"/>
                                          </p:val>
                                        </p:tav>
                                      </p:tavLst>
                                    </p:anim>
                                    <p:anim calcmode="lin" valueType="num">
                                      <p:cBhvr>
                                        <p:cTn id="26" dur="500" fill="hold"/>
                                        <p:tgtEl>
                                          <p:spTgt spid="512019"/>
                                        </p:tgtEl>
                                        <p:attrNameLst>
                                          <p:attrName>ppt_y</p:attrName>
                                        </p:attrNameLst>
                                      </p:cBhvr>
                                      <p:tavLst>
                                        <p:tav tm="0">
                                          <p:val>
                                            <p:strVal val="#ppt_y"/>
                                          </p:val>
                                        </p:tav>
                                        <p:tav tm="100000">
                                          <p:val>
                                            <p:strVal val="#ppt_y"/>
                                          </p:val>
                                        </p:tav>
                                      </p:tavLst>
                                    </p:anim>
                                    <p:animEffect transition="in" filter="fade">
                                      <p:cBhvr>
                                        <p:cTn id="27" dur="500"/>
                                        <p:tgtEl>
                                          <p:spTgt spid="5120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512020"/>
                                        </p:tgtEl>
                                        <p:attrNameLst>
                                          <p:attrName>style.visibility</p:attrName>
                                        </p:attrNameLst>
                                      </p:cBhvr>
                                      <p:to>
                                        <p:strVal val="visible"/>
                                      </p:to>
                                    </p:set>
                                    <p:anim calcmode="lin" valueType="num">
                                      <p:cBhvr>
                                        <p:cTn id="32" dur="500" fill="hold"/>
                                        <p:tgtEl>
                                          <p:spTgt spid="512020"/>
                                        </p:tgtEl>
                                        <p:attrNameLst>
                                          <p:attrName>ppt_w</p:attrName>
                                        </p:attrNameLst>
                                      </p:cBhvr>
                                      <p:tavLst>
                                        <p:tav tm="0">
                                          <p:val>
                                            <p:strVal val="#ppt_w*0.05"/>
                                          </p:val>
                                        </p:tav>
                                        <p:tav tm="100000">
                                          <p:val>
                                            <p:strVal val="#ppt_w"/>
                                          </p:val>
                                        </p:tav>
                                      </p:tavLst>
                                    </p:anim>
                                    <p:anim calcmode="lin" valueType="num">
                                      <p:cBhvr>
                                        <p:cTn id="33" dur="500" fill="hold"/>
                                        <p:tgtEl>
                                          <p:spTgt spid="512020"/>
                                        </p:tgtEl>
                                        <p:attrNameLst>
                                          <p:attrName>ppt_h</p:attrName>
                                        </p:attrNameLst>
                                      </p:cBhvr>
                                      <p:tavLst>
                                        <p:tav tm="0">
                                          <p:val>
                                            <p:strVal val="#ppt_h"/>
                                          </p:val>
                                        </p:tav>
                                        <p:tav tm="100000">
                                          <p:val>
                                            <p:strVal val="#ppt_h"/>
                                          </p:val>
                                        </p:tav>
                                      </p:tavLst>
                                    </p:anim>
                                    <p:anim calcmode="lin" valueType="num">
                                      <p:cBhvr>
                                        <p:cTn id="34" dur="500" fill="hold"/>
                                        <p:tgtEl>
                                          <p:spTgt spid="512020"/>
                                        </p:tgtEl>
                                        <p:attrNameLst>
                                          <p:attrName>ppt_x</p:attrName>
                                        </p:attrNameLst>
                                      </p:cBhvr>
                                      <p:tavLst>
                                        <p:tav tm="0">
                                          <p:val>
                                            <p:strVal val="#ppt_x-.2"/>
                                          </p:val>
                                        </p:tav>
                                        <p:tav tm="100000">
                                          <p:val>
                                            <p:strVal val="#ppt_x"/>
                                          </p:val>
                                        </p:tav>
                                      </p:tavLst>
                                    </p:anim>
                                    <p:anim calcmode="lin" valueType="num">
                                      <p:cBhvr>
                                        <p:cTn id="35" dur="500" fill="hold"/>
                                        <p:tgtEl>
                                          <p:spTgt spid="512020"/>
                                        </p:tgtEl>
                                        <p:attrNameLst>
                                          <p:attrName>ppt_y</p:attrName>
                                        </p:attrNameLst>
                                      </p:cBhvr>
                                      <p:tavLst>
                                        <p:tav tm="0">
                                          <p:val>
                                            <p:strVal val="#ppt_y"/>
                                          </p:val>
                                        </p:tav>
                                        <p:tav tm="100000">
                                          <p:val>
                                            <p:strVal val="#ppt_y"/>
                                          </p:val>
                                        </p:tav>
                                      </p:tavLst>
                                    </p:anim>
                                    <p:animEffect transition="in" filter="fade">
                                      <p:cBhvr>
                                        <p:cTn id="36" dur="500"/>
                                        <p:tgtEl>
                                          <p:spTgt spid="512020"/>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512021"/>
                                        </p:tgtEl>
                                        <p:attrNameLst>
                                          <p:attrName>style.visibility</p:attrName>
                                        </p:attrNameLst>
                                      </p:cBhvr>
                                      <p:to>
                                        <p:strVal val="visible"/>
                                      </p:to>
                                    </p:set>
                                    <p:anim calcmode="lin" valueType="num">
                                      <p:cBhvr>
                                        <p:cTn id="39" dur="500" fill="hold"/>
                                        <p:tgtEl>
                                          <p:spTgt spid="512021"/>
                                        </p:tgtEl>
                                        <p:attrNameLst>
                                          <p:attrName>ppt_w</p:attrName>
                                        </p:attrNameLst>
                                      </p:cBhvr>
                                      <p:tavLst>
                                        <p:tav tm="0">
                                          <p:val>
                                            <p:strVal val="#ppt_w*0.05"/>
                                          </p:val>
                                        </p:tav>
                                        <p:tav tm="100000">
                                          <p:val>
                                            <p:strVal val="#ppt_w"/>
                                          </p:val>
                                        </p:tav>
                                      </p:tavLst>
                                    </p:anim>
                                    <p:anim calcmode="lin" valueType="num">
                                      <p:cBhvr>
                                        <p:cTn id="40" dur="500" fill="hold"/>
                                        <p:tgtEl>
                                          <p:spTgt spid="512021"/>
                                        </p:tgtEl>
                                        <p:attrNameLst>
                                          <p:attrName>ppt_h</p:attrName>
                                        </p:attrNameLst>
                                      </p:cBhvr>
                                      <p:tavLst>
                                        <p:tav tm="0">
                                          <p:val>
                                            <p:strVal val="#ppt_h"/>
                                          </p:val>
                                        </p:tav>
                                        <p:tav tm="100000">
                                          <p:val>
                                            <p:strVal val="#ppt_h"/>
                                          </p:val>
                                        </p:tav>
                                      </p:tavLst>
                                    </p:anim>
                                    <p:anim calcmode="lin" valueType="num">
                                      <p:cBhvr>
                                        <p:cTn id="41" dur="500" fill="hold"/>
                                        <p:tgtEl>
                                          <p:spTgt spid="512021"/>
                                        </p:tgtEl>
                                        <p:attrNameLst>
                                          <p:attrName>ppt_x</p:attrName>
                                        </p:attrNameLst>
                                      </p:cBhvr>
                                      <p:tavLst>
                                        <p:tav tm="0">
                                          <p:val>
                                            <p:strVal val="#ppt_x-.2"/>
                                          </p:val>
                                        </p:tav>
                                        <p:tav tm="100000">
                                          <p:val>
                                            <p:strVal val="#ppt_x"/>
                                          </p:val>
                                        </p:tav>
                                      </p:tavLst>
                                    </p:anim>
                                    <p:anim calcmode="lin" valueType="num">
                                      <p:cBhvr>
                                        <p:cTn id="42" dur="500" fill="hold"/>
                                        <p:tgtEl>
                                          <p:spTgt spid="512021"/>
                                        </p:tgtEl>
                                        <p:attrNameLst>
                                          <p:attrName>ppt_y</p:attrName>
                                        </p:attrNameLst>
                                      </p:cBhvr>
                                      <p:tavLst>
                                        <p:tav tm="0">
                                          <p:val>
                                            <p:strVal val="#ppt_y"/>
                                          </p:val>
                                        </p:tav>
                                        <p:tav tm="100000">
                                          <p:val>
                                            <p:strVal val="#ppt_y"/>
                                          </p:val>
                                        </p:tav>
                                      </p:tavLst>
                                    </p:anim>
                                    <p:animEffect transition="in" filter="fade">
                                      <p:cBhvr>
                                        <p:cTn id="43" dur="500"/>
                                        <p:tgtEl>
                                          <p:spTgt spid="512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0" grpId="0"/>
      <p:bldP spid="512019" grpId="0"/>
      <p:bldP spid="51202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027"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Rate of Change</a:t>
            </a:r>
          </a:p>
        </p:txBody>
      </p:sp>
      <p:sp>
        <p:nvSpPr>
          <p:cNvPr id="513030" name="Text Box 6"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13031" name="Text Box 7" descr="Blue tissue paper"/>
          <p:cNvSpPr txBox="1">
            <a:spLocks noChangeArrowheads="1"/>
          </p:cNvSpPr>
          <p:nvPr/>
        </p:nvSpPr>
        <p:spPr bwMode="auto">
          <a:xfrm>
            <a:off x="609600" y="1660525"/>
            <a:ext cx="8229600" cy="10064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since the width of the rectangle is </a:t>
            </a:r>
            <a:r>
              <a:rPr lang="en-US" sz="2000" i="1" smtClean="0">
                <a:latin typeface="Times New Roman" charset="0"/>
                <a:cs typeface="+mn-cs"/>
              </a:rPr>
              <a:t>increasing at a rate</a:t>
            </a:r>
            <a:r>
              <a:rPr lang="en-US" sz="2000" smtClean="0">
                <a:latin typeface="Times New Roman" charset="0"/>
                <a:cs typeface="+mn-cs"/>
              </a:rPr>
              <a:t> of 3 inches per second, we know </a:t>
            </a:r>
            <a:r>
              <a:rPr lang="en-US" sz="2000" i="1" smtClean="0">
                <a:latin typeface="Times New Roman" charset="0"/>
                <a:cs typeface="+mn-cs"/>
              </a:rPr>
              <a:t>W</a:t>
            </a:r>
            <a:r>
              <a:rPr lang="el-GR" sz="2000" smtClean="0">
                <a:latin typeface="Times New Roman" charset="0"/>
                <a:cs typeface="Times New Roman" charset="0"/>
              </a:rPr>
              <a:t>΄</a:t>
            </a:r>
            <a:r>
              <a:rPr lang="en-US" sz="2000" smtClean="0">
                <a:latin typeface="Times New Roman" charset="0"/>
                <a:cs typeface="+mn-cs"/>
              </a:rPr>
              <a:t>(</a:t>
            </a:r>
            <a:r>
              <a:rPr lang="en-US" sz="2000" i="1" smtClean="0">
                <a:latin typeface="Times New Roman" charset="0"/>
                <a:cs typeface="+mn-cs"/>
              </a:rPr>
              <a:t>t</a:t>
            </a:r>
            <a:r>
              <a:rPr lang="en-US" sz="2000" smtClean="0">
                <a:latin typeface="Times New Roman" charset="0"/>
                <a:cs typeface="+mn-cs"/>
              </a:rPr>
              <a:t>) = 3.  And since the length is </a:t>
            </a:r>
            <a:r>
              <a:rPr lang="en-US" sz="2000" i="1" smtClean="0">
                <a:latin typeface="Times New Roman" charset="0"/>
                <a:cs typeface="+mn-cs"/>
              </a:rPr>
              <a:t>increasing at a rate</a:t>
            </a:r>
            <a:r>
              <a:rPr lang="en-US" sz="2000" smtClean="0">
                <a:latin typeface="Times New Roman" charset="0"/>
                <a:cs typeface="+mn-cs"/>
              </a:rPr>
              <a:t> of 4 inches per second, we know </a:t>
            </a:r>
            <a:r>
              <a:rPr lang="en-US" sz="2000" i="1" smtClean="0">
                <a:latin typeface="Times New Roman" charset="0"/>
                <a:cs typeface="+mn-cs"/>
              </a:rPr>
              <a:t>L</a:t>
            </a:r>
            <a:r>
              <a:rPr lang="el-GR" sz="2000" smtClean="0">
                <a:latin typeface="Times New Roman" charset="0"/>
                <a:cs typeface="Times New Roman" charset="0"/>
              </a:rPr>
              <a:t>΄</a:t>
            </a:r>
            <a:r>
              <a:rPr lang="en-US" sz="2000" smtClean="0">
                <a:latin typeface="Times New Roman" charset="0"/>
                <a:cs typeface="+mn-cs"/>
              </a:rPr>
              <a:t>(</a:t>
            </a:r>
            <a:r>
              <a:rPr lang="en-US" sz="2000" i="1" smtClean="0">
                <a:latin typeface="Times New Roman" charset="0"/>
                <a:cs typeface="+mn-cs"/>
              </a:rPr>
              <a:t>t</a:t>
            </a:r>
            <a:r>
              <a:rPr lang="en-US" sz="2000" smtClean="0">
                <a:latin typeface="Times New Roman" charset="0"/>
                <a:cs typeface="+mn-cs"/>
              </a:rPr>
              <a:t>) = 4.  </a:t>
            </a:r>
          </a:p>
        </p:txBody>
      </p:sp>
      <p:sp>
        <p:nvSpPr>
          <p:cNvPr id="513032" name="Text Box 8"/>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13034" name="Text Box 10" descr="Blue tissue paper"/>
          <p:cNvSpPr txBox="1">
            <a:spLocks noChangeArrowheads="1"/>
          </p:cNvSpPr>
          <p:nvPr/>
        </p:nvSpPr>
        <p:spPr bwMode="auto">
          <a:xfrm>
            <a:off x="609600" y="3717925"/>
            <a:ext cx="45720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substitute into the derivative of </a:t>
            </a:r>
            <a:r>
              <a:rPr lang="en-US" sz="2000" i="1" smtClean="0">
                <a:latin typeface="Times New Roman" charset="0"/>
                <a:cs typeface="+mn-cs"/>
              </a:rPr>
              <a:t>A</a:t>
            </a:r>
            <a:r>
              <a:rPr lang="en-US" sz="2000" smtClean="0">
                <a:latin typeface="Times New Roman" charset="0"/>
                <a:cs typeface="+mn-cs"/>
              </a:rPr>
              <a:t>.</a:t>
            </a:r>
          </a:p>
        </p:txBody>
      </p:sp>
      <p:sp>
        <p:nvSpPr>
          <p:cNvPr id="513036" name="Text Box 12" descr="Blue tissue paper"/>
          <p:cNvSpPr txBox="1">
            <a:spLocks noChangeArrowheads="1"/>
          </p:cNvSpPr>
          <p:nvPr/>
        </p:nvSpPr>
        <p:spPr bwMode="auto">
          <a:xfrm>
            <a:off x="5565775" y="4191000"/>
            <a:ext cx="3349625"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derivative function.</a:t>
            </a:r>
          </a:p>
        </p:txBody>
      </p:sp>
      <p:graphicFrame>
        <p:nvGraphicFramePr>
          <p:cNvPr id="513037" name="Object 13"/>
          <p:cNvGraphicFramePr>
            <a:graphicFrameLocks noChangeAspect="1"/>
          </p:cNvGraphicFramePr>
          <p:nvPr/>
        </p:nvGraphicFramePr>
        <p:xfrm>
          <a:off x="1479550" y="4281488"/>
          <a:ext cx="2759075" cy="322262"/>
        </p:xfrm>
        <a:graphic>
          <a:graphicData uri="http://schemas.openxmlformats.org/presentationml/2006/ole">
            <mc:AlternateContent xmlns:mc="http://schemas.openxmlformats.org/markup-compatibility/2006">
              <mc:Choice xmlns:v="urn:schemas-microsoft-com:vml" Requires="v">
                <p:oleObj spid="_x0000_s15405" name="Equation" r:id="rId4" imgW="1841500" imgH="215900" progId="Equation.3">
                  <p:embed/>
                </p:oleObj>
              </mc:Choice>
              <mc:Fallback>
                <p:oleObj name="Equation" r:id="rId4" imgW="1841500" imgH="21590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550" y="4281488"/>
                        <a:ext cx="2759075" cy="322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3039" name="Text Box 1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13040" name="Text Box 16" descr="Blue tissue paper"/>
          <p:cNvSpPr txBox="1">
            <a:spLocks noChangeArrowheads="1"/>
          </p:cNvSpPr>
          <p:nvPr/>
        </p:nvSpPr>
        <p:spPr bwMode="auto">
          <a:xfrm>
            <a:off x="5565775" y="4692650"/>
            <a:ext cx="3349625" cy="7016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W</a:t>
            </a:r>
            <a:r>
              <a:rPr lang="el-GR" sz="2000" i="1" smtClean="0">
                <a:latin typeface="Times New Roman" charset="0"/>
                <a:cs typeface="Times New Roman" charset="0"/>
              </a:rPr>
              <a:t>΄</a:t>
            </a:r>
            <a:r>
              <a:rPr lang="en-US" sz="2000" smtClean="0">
                <a:latin typeface="Times New Roman" charset="0"/>
                <a:cs typeface="+mn-cs"/>
              </a:rPr>
              <a:t>(</a:t>
            </a:r>
            <a:r>
              <a:rPr lang="en-US" sz="2000" i="1" smtClean="0">
                <a:latin typeface="Times New Roman" charset="0"/>
                <a:cs typeface="+mn-cs"/>
              </a:rPr>
              <a:t>t</a:t>
            </a:r>
            <a:r>
              <a:rPr lang="en-US" sz="2000" smtClean="0">
                <a:latin typeface="Times New Roman" charset="0"/>
                <a:cs typeface="+mn-cs"/>
              </a:rPr>
              <a:t>) = 3, </a:t>
            </a:r>
            <a:r>
              <a:rPr lang="en-US" sz="2000" i="1" smtClean="0">
                <a:latin typeface="Times New Roman" charset="0"/>
                <a:cs typeface="+mn-cs"/>
              </a:rPr>
              <a:t>L</a:t>
            </a:r>
            <a:r>
              <a:rPr lang="el-GR" sz="2000" i="1" smtClean="0">
                <a:latin typeface="Times New Roman" charset="0"/>
                <a:cs typeface="Times New Roman" charset="0"/>
              </a:rPr>
              <a:t>΄</a:t>
            </a:r>
            <a:r>
              <a:rPr lang="en-US" sz="2000" smtClean="0">
                <a:latin typeface="Times New Roman" charset="0"/>
                <a:cs typeface="+mn-cs"/>
              </a:rPr>
              <a:t>(</a:t>
            </a:r>
            <a:r>
              <a:rPr lang="en-US" sz="2000" i="1" smtClean="0">
                <a:latin typeface="Times New Roman" charset="0"/>
                <a:cs typeface="+mn-cs"/>
              </a:rPr>
              <a:t>t</a:t>
            </a:r>
            <a:r>
              <a:rPr lang="en-US" sz="2000" smtClean="0">
                <a:latin typeface="Times New Roman" charset="0"/>
                <a:cs typeface="+mn-cs"/>
              </a:rPr>
              <a:t>) = 4, </a:t>
            </a:r>
            <a:r>
              <a:rPr lang="en-US" sz="2000" i="1" smtClean="0">
                <a:latin typeface="Times New Roman" charset="0"/>
                <a:cs typeface="+mn-cs"/>
              </a:rPr>
              <a:t>W</a:t>
            </a:r>
            <a:r>
              <a:rPr lang="en-US" sz="2000" smtClean="0">
                <a:latin typeface="Times New Roman" charset="0"/>
                <a:cs typeface="+mn-cs"/>
              </a:rPr>
              <a:t>(</a:t>
            </a:r>
            <a:r>
              <a:rPr lang="en-US" sz="2000" i="1" smtClean="0">
                <a:latin typeface="Times New Roman" charset="0"/>
                <a:cs typeface="+mn-cs"/>
              </a:rPr>
              <a:t>t</a:t>
            </a:r>
            <a:r>
              <a:rPr lang="en-US" sz="2000" smtClean="0">
                <a:latin typeface="Times New Roman" charset="0"/>
                <a:cs typeface="+mn-cs"/>
              </a:rPr>
              <a:t>) = 5, and </a:t>
            </a:r>
            <a:r>
              <a:rPr lang="en-US" sz="2000" i="1" smtClean="0">
                <a:latin typeface="Times New Roman" charset="0"/>
                <a:cs typeface="+mn-cs"/>
              </a:rPr>
              <a:t>L</a:t>
            </a:r>
            <a:r>
              <a:rPr lang="en-US" sz="2000" smtClean="0">
                <a:latin typeface="Times New Roman" charset="0"/>
                <a:cs typeface="+mn-cs"/>
              </a:rPr>
              <a:t>(</a:t>
            </a:r>
            <a:r>
              <a:rPr lang="en-US" sz="2000" i="1" smtClean="0">
                <a:latin typeface="Times New Roman" charset="0"/>
                <a:cs typeface="+mn-cs"/>
              </a:rPr>
              <a:t>t</a:t>
            </a:r>
            <a:r>
              <a:rPr lang="en-US" sz="2000" smtClean="0">
                <a:latin typeface="Times New Roman" charset="0"/>
                <a:cs typeface="+mn-cs"/>
              </a:rPr>
              <a:t>) = 6.</a:t>
            </a:r>
          </a:p>
        </p:txBody>
      </p:sp>
      <p:graphicFrame>
        <p:nvGraphicFramePr>
          <p:cNvPr id="513041" name="Object 17"/>
          <p:cNvGraphicFramePr>
            <a:graphicFrameLocks noChangeAspect="1"/>
          </p:cNvGraphicFramePr>
          <p:nvPr/>
        </p:nvGraphicFramePr>
        <p:xfrm>
          <a:off x="1406525" y="4770438"/>
          <a:ext cx="1960563" cy="341312"/>
        </p:xfrm>
        <a:graphic>
          <a:graphicData uri="http://schemas.openxmlformats.org/presentationml/2006/ole">
            <mc:AlternateContent xmlns:mc="http://schemas.openxmlformats.org/markup-compatibility/2006">
              <mc:Choice xmlns:v="urn:schemas-microsoft-com:vml" Requires="v">
                <p:oleObj spid="_x0000_s15406" name="Equation" r:id="rId6" imgW="1308100" imgH="228600" progId="Equation.3">
                  <p:embed/>
                </p:oleObj>
              </mc:Choice>
              <mc:Fallback>
                <p:oleObj name="Equation" r:id="rId6" imgW="1308100" imgH="22860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6525" y="4770438"/>
                        <a:ext cx="1960563" cy="3413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3042" name="Text Box 18" descr="Blue tissue paper"/>
          <p:cNvSpPr txBox="1">
            <a:spLocks noChangeArrowheads="1"/>
          </p:cNvSpPr>
          <p:nvPr/>
        </p:nvSpPr>
        <p:spPr bwMode="auto">
          <a:xfrm>
            <a:off x="5565775" y="5470525"/>
            <a:ext cx="1139825"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Simplify.</a:t>
            </a:r>
          </a:p>
        </p:txBody>
      </p:sp>
      <p:graphicFrame>
        <p:nvGraphicFramePr>
          <p:cNvPr id="513043" name="Object 19"/>
          <p:cNvGraphicFramePr>
            <a:graphicFrameLocks noChangeAspect="1"/>
          </p:cNvGraphicFramePr>
          <p:nvPr/>
        </p:nvGraphicFramePr>
        <p:xfrm>
          <a:off x="1406525" y="5541963"/>
          <a:ext cx="1808163" cy="360362"/>
        </p:xfrm>
        <a:graphic>
          <a:graphicData uri="http://schemas.openxmlformats.org/presentationml/2006/ole">
            <mc:AlternateContent xmlns:mc="http://schemas.openxmlformats.org/markup-compatibility/2006">
              <mc:Choice xmlns:v="urn:schemas-microsoft-com:vml" Requires="v">
                <p:oleObj spid="_x0000_s15407" name="Equation" r:id="rId8" imgW="1206500" imgH="241300" progId="Equation.3">
                  <p:embed/>
                </p:oleObj>
              </mc:Choice>
              <mc:Fallback>
                <p:oleObj name="Equation" r:id="rId8" imgW="1206500" imgH="241300" progId="Equation.3">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6525" y="5541963"/>
                        <a:ext cx="1808163" cy="360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3044" name="Text Box 20" descr="Blue tissue paper"/>
          <p:cNvSpPr txBox="1">
            <a:spLocks noChangeArrowheads="1"/>
          </p:cNvSpPr>
          <p:nvPr/>
        </p:nvSpPr>
        <p:spPr bwMode="auto">
          <a:xfrm>
            <a:off x="609600" y="2727325"/>
            <a:ext cx="8229600" cy="10064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are determining the rate at which the area of the rectangle is increasing when its width is 5 inches (</a:t>
            </a:r>
            <a:r>
              <a:rPr lang="en-US" sz="2000" i="1" smtClean="0">
                <a:latin typeface="Times New Roman" charset="0"/>
                <a:cs typeface="+mn-cs"/>
              </a:rPr>
              <a:t>W</a:t>
            </a:r>
            <a:r>
              <a:rPr lang="en-US" sz="2000" smtClean="0">
                <a:latin typeface="Times New Roman" charset="0"/>
                <a:cs typeface="+mn-cs"/>
              </a:rPr>
              <a:t>(</a:t>
            </a:r>
            <a:r>
              <a:rPr lang="en-US" sz="2000" i="1" smtClean="0">
                <a:latin typeface="Times New Roman" charset="0"/>
                <a:cs typeface="+mn-cs"/>
              </a:rPr>
              <a:t>t</a:t>
            </a:r>
            <a:r>
              <a:rPr lang="en-US" sz="2000" smtClean="0">
                <a:latin typeface="Times New Roman" charset="0"/>
                <a:cs typeface="+mn-cs"/>
              </a:rPr>
              <a:t>) = 5) and its length is 6 inches    (</a:t>
            </a:r>
            <a:r>
              <a:rPr lang="en-US" sz="2000" i="1" smtClean="0">
                <a:latin typeface="Times New Roman" charset="0"/>
                <a:cs typeface="+mn-cs"/>
              </a:rPr>
              <a:t>L</a:t>
            </a:r>
            <a:r>
              <a:rPr lang="en-US" sz="2000" smtClean="0">
                <a:latin typeface="Times New Roman" charset="0"/>
                <a:cs typeface="+mn-cs"/>
              </a:rPr>
              <a:t>(</a:t>
            </a:r>
            <a:r>
              <a:rPr lang="en-US" sz="2000" i="1" smtClean="0">
                <a:latin typeface="Times New Roman" charset="0"/>
                <a:cs typeface="+mn-cs"/>
              </a:rPr>
              <a:t>t</a:t>
            </a:r>
            <a:r>
              <a:rPr lang="en-US" sz="2000" smtClean="0">
                <a:latin typeface="Times New Roman" charset="0"/>
                <a:cs typeface="+mn-cs"/>
              </a:rPr>
              <a:t>) = 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13044"/>
                                        </p:tgtEl>
                                        <p:attrNameLst>
                                          <p:attrName>style.visibility</p:attrName>
                                        </p:attrNameLst>
                                      </p:cBhvr>
                                      <p:to>
                                        <p:strVal val="visible"/>
                                      </p:to>
                                    </p:set>
                                    <p:anim calcmode="lin" valueType="num">
                                      <p:cBhvr>
                                        <p:cTn id="7" dur="500" fill="hold"/>
                                        <p:tgtEl>
                                          <p:spTgt spid="513044"/>
                                        </p:tgtEl>
                                        <p:attrNameLst>
                                          <p:attrName>ppt_w</p:attrName>
                                        </p:attrNameLst>
                                      </p:cBhvr>
                                      <p:tavLst>
                                        <p:tav tm="0">
                                          <p:val>
                                            <p:strVal val="#ppt_w*0.05"/>
                                          </p:val>
                                        </p:tav>
                                        <p:tav tm="100000">
                                          <p:val>
                                            <p:strVal val="#ppt_w"/>
                                          </p:val>
                                        </p:tav>
                                      </p:tavLst>
                                    </p:anim>
                                    <p:anim calcmode="lin" valueType="num">
                                      <p:cBhvr>
                                        <p:cTn id="8" dur="500" fill="hold"/>
                                        <p:tgtEl>
                                          <p:spTgt spid="513044"/>
                                        </p:tgtEl>
                                        <p:attrNameLst>
                                          <p:attrName>ppt_h</p:attrName>
                                        </p:attrNameLst>
                                      </p:cBhvr>
                                      <p:tavLst>
                                        <p:tav tm="0">
                                          <p:val>
                                            <p:strVal val="#ppt_h"/>
                                          </p:val>
                                        </p:tav>
                                        <p:tav tm="100000">
                                          <p:val>
                                            <p:strVal val="#ppt_h"/>
                                          </p:val>
                                        </p:tav>
                                      </p:tavLst>
                                    </p:anim>
                                    <p:anim calcmode="lin" valueType="num">
                                      <p:cBhvr>
                                        <p:cTn id="9" dur="500" fill="hold"/>
                                        <p:tgtEl>
                                          <p:spTgt spid="513044"/>
                                        </p:tgtEl>
                                        <p:attrNameLst>
                                          <p:attrName>ppt_x</p:attrName>
                                        </p:attrNameLst>
                                      </p:cBhvr>
                                      <p:tavLst>
                                        <p:tav tm="0">
                                          <p:val>
                                            <p:strVal val="#ppt_x-.2"/>
                                          </p:val>
                                        </p:tav>
                                        <p:tav tm="100000">
                                          <p:val>
                                            <p:strVal val="#ppt_x"/>
                                          </p:val>
                                        </p:tav>
                                      </p:tavLst>
                                    </p:anim>
                                    <p:anim calcmode="lin" valueType="num">
                                      <p:cBhvr>
                                        <p:cTn id="10" dur="500" fill="hold"/>
                                        <p:tgtEl>
                                          <p:spTgt spid="513044"/>
                                        </p:tgtEl>
                                        <p:attrNameLst>
                                          <p:attrName>ppt_y</p:attrName>
                                        </p:attrNameLst>
                                      </p:cBhvr>
                                      <p:tavLst>
                                        <p:tav tm="0">
                                          <p:val>
                                            <p:strVal val="#ppt_y"/>
                                          </p:val>
                                        </p:tav>
                                        <p:tav tm="100000">
                                          <p:val>
                                            <p:strVal val="#ppt_y"/>
                                          </p:val>
                                        </p:tav>
                                      </p:tavLst>
                                    </p:anim>
                                    <p:animEffect transition="in" filter="fade">
                                      <p:cBhvr>
                                        <p:cTn id="11" dur="500"/>
                                        <p:tgtEl>
                                          <p:spTgt spid="5130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13034"/>
                                        </p:tgtEl>
                                        <p:attrNameLst>
                                          <p:attrName>style.visibility</p:attrName>
                                        </p:attrNameLst>
                                      </p:cBhvr>
                                      <p:to>
                                        <p:strVal val="visible"/>
                                      </p:to>
                                    </p:set>
                                    <p:anim calcmode="lin" valueType="num">
                                      <p:cBhvr>
                                        <p:cTn id="16" dur="500" fill="hold"/>
                                        <p:tgtEl>
                                          <p:spTgt spid="513034"/>
                                        </p:tgtEl>
                                        <p:attrNameLst>
                                          <p:attrName>ppt_w</p:attrName>
                                        </p:attrNameLst>
                                      </p:cBhvr>
                                      <p:tavLst>
                                        <p:tav tm="0">
                                          <p:val>
                                            <p:strVal val="#ppt_w*0.05"/>
                                          </p:val>
                                        </p:tav>
                                        <p:tav tm="100000">
                                          <p:val>
                                            <p:strVal val="#ppt_w"/>
                                          </p:val>
                                        </p:tav>
                                      </p:tavLst>
                                    </p:anim>
                                    <p:anim calcmode="lin" valueType="num">
                                      <p:cBhvr>
                                        <p:cTn id="17" dur="500" fill="hold"/>
                                        <p:tgtEl>
                                          <p:spTgt spid="513034"/>
                                        </p:tgtEl>
                                        <p:attrNameLst>
                                          <p:attrName>ppt_h</p:attrName>
                                        </p:attrNameLst>
                                      </p:cBhvr>
                                      <p:tavLst>
                                        <p:tav tm="0">
                                          <p:val>
                                            <p:strVal val="#ppt_h"/>
                                          </p:val>
                                        </p:tav>
                                        <p:tav tm="100000">
                                          <p:val>
                                            <p:strVal val="#ppt_h"/>
                                          </p:val>
                                        </p:tav>
                                      </p:tavLst>
                                    </p:anim>
                                    <p:anim calcmode="lin" valueType="num">
                                      <p:cBhvr>
                                        <p:cTn id="18" dur="500" fill="hold"/>
                                        <p:tgtEl>
                                          <p:spTgt spid="513034"/>
                                        </p:tgtEl>
                                        <p:attrNameLst>
                                          <p:attrName>ppt_x</p:attrName>
                                        </p:attrNameLst>
                                      </p:cBhvr>
                                      <p:tavLst>
                                        <p:tav tm="0">
                                          <p:val>
                                            <p:strVal val="#ppt_x-.2"/>
                                          </p:val>
                                        </p:tav>
                                        <p:tav tm="100000">
                                          <p:val>
                                            <p:strVal val="#ppt_x"/>
                                          </p:val>
                                        </p:tav>
                                      </p:tavLst>
                                    </p:anim>
                                    <p:anim calcmode="lin" valueType="num">
                                      <p:cBhvr>
                                        <p:cTn id="19" dur="500" fill="hold"/>
                                        <p:tgtEl>
                                          <p:spTgt spid="513034"/>
                                        </p:tgtEl>
                                        <p:attrNameLst>
                                          <p:attrName>ppt_y</p:attrName>
                                        </p:attrNameLst>
                                      </p:cBhvr>
                                      <p:tavLst>
                                        <p:tav tm="0">
                                          <p:val>
                                            <p:strVal val="#ppt_y"/>
                                          </p:val>
                                        </p:tav>
                                        <p:tav tm="100000">
                                          <p:val>
                                            <p:strVal val="#ppt_y"/>
                                          </p:val>
                                        </p:tav>
                                      </p:tavLst>
                                    </p:anim>
                                    <p:animEffect transition="in" filter="fade">
                                      <p:cBhvr>
                                        <p:cTn id="20" dur="500"/>
                                        <p:tgtEl>
                                          <p:spTgt spid="513034"/>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513037"/>
                                        </p:tgtEl>
                                        <p:attrNameLst>
                                          <p:attrName>style.visibility</p:attrName>
                                        </p:attrNameLst>
                                      </p:cBhvr>
                                      <p:to>
                                        <p:strVal val="visible"/>
                                      </p:to>
                                    </p:set>
                                    <p:anim calcmode="lin" valueType="num">
                                      <p:cBhvr>
                                        <p:cTn id="23" dur="500" fill="hold"/>
                                        <p:tgtEl>
                                          <p:spTgt spid="513037"/>
                                        </p:tgtEl>
                                        <p:attrNameLst>
                                          <p:attrName>ppt_w</p:attrName>
                                        </p:attrNameLst>
                                      </p:cBhvr>
                                      <p:tavLst>
                                        <p:tav tm="0">
                                          <p:val>
                                            <p:strVal val="#ppt_w*0.05"/>
                                          </p:val>
                                        </p:tav>
                                        <p:tav tm="100000">
                                          <p:val>
                                            <p:strVal val="#ppt_w"/>
                                          </p:val>
                                        </p:tav>
                                      </p:tavLst>
                                    </p:anim>
                                    <p:anim calcmode="lin" valueType="num">
                                      <p:cBhvr>
                                        <p:cTn id="24" dur="500" fill="hold"/>
                                        <p:tgtEl>
                                          <p:spTgt spid="513037"/>
                                        </p:tgtEl>
                                        <p:attrNameLst>
                                          <p:attrName>ppt_h</p:attrName>
                                        </p:attrNameLst>
                                      </p:cBhvr>
                                      <p:tavLst>
                                        <p:tav tm="0">
                                          <p:val>
                                            <p:strVal val="#ppt_h"/>
                                          </p:val>
                                        </p:tav>
                                        <p:tav tm="100000">
                                          <p:val>
                                            <p:strVal val="#ppt_h"/>
                                          </p:val>
                                        </p:tav>
                                      </p:tavLst>
                                    </p:anim>
                                    <p:anim calcmode="lin" valueType="num">
                                      <p:cBhvr>
                                        <p:cTn id="25" dur="500" fill="hold"/>
                                        <p:tgtEl>
                                          <p:spTgt spid="513037"/>
                                        </p:tgtEl>
                                        <p:attrNameLst>
                                          <p:attrName>ppt_x</p:attrName>
                                        </p:attrNameLst>
                                      </p:cBhvr>
                                      <p:tavLst>
                                        <p:tav tm="0">
                                          <p:val>
                                            <p:strVal val="#ppt_x-.2"/>
                                          </p:val>
                                        </p:tav>
                                        <p:tav tm="100000">
                                          <p:val>
                                            <p:strVal val="#ppt_x"/>
                                          </p:val>
                                        </p:tav>
                                      </p:tavLst>
                                    </p:anim>
                                    <p:anim calcmode="lin" valueType="num">
                                      <p:cBhvr>
                                        <p:cTn id="26" dur="500" fill="hold"/>
                                        <p:tgtEl>
                                          <p:spTgt spid="513037"/>
                                        </p:tgtEl>
                                        <p:attrNameLst>
                                          <p:attrName>ppt_y</p:attrName>
                                        </p:attrNameLst>
                                      </p:cBhvr>
                                      <p:tavLst>
                                        <p:tav tm="0">
                                          <p:val>
                                            <p:strVal val="#ppt_y"/>
                                          </p:val>
                                        </p:tav>
                                        <p:tav tm="100000">
                                          <p:val>
                                            <p:strVal val="#ppt_y"/>
                                          </p:val>
                                        </p:tav>
                                      </p:tavLst>
                                    </p:anim>
                                    <p:animEffect transition="in" filter="fade">
                                      <p:cBhvr>
                                        <p:cTn id="27" dur="500"/>
                                        <p:tgtEl>
                                          <p:spTgt spid="513037"/>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13036"/>
                                        </p:tgtEl>
                                        <p:attrNameLst>
                                          <p:attrName>style.visibility</p:attrName>
                                        </p:attrNameLst>
                                      </p:cBhvr>
                                      <p:to>
                                        <p:strVal val="visible"/>
                                      </p:to>
                                    </p:set>
                                    <p:anim calcmode="lin" valueType="num">
                                      <p:cBhvr>
                                        <p:cTn id="30" dur="500" fill="hold"/>
                                        <p:tgtEl>
                                          <p:spTgt spid="513036"/>
                                        </p:tgtEl>
                                        <p:attrNameLst>
                                          <p:attrName>ppt_w</p:attrName>
                                        </p:attrNameLst>
                                      </p:cBhvr>
                                      <p:tavLst>
                                        <p:tav tm="0">
                                          <p:val>
                                            <p:strVal val="#ppt_w*0.05"/>
                                          </p:val>
                                        </p:tav>
                                        <p:tav tm="100000">
                                          <p:val>
                                            <p:strVal val="#ppt_w"/>
                                          </p:val>
                                        </p:tav>
                                      </p:tavLst>
                                    </p:anim>
                                    <p:anim calcmode="lin" valueType="num">
                                      <p:cBhvr>
                                        <p:cTn id="31" dur="500" fill="hold"/>
                                        <p:tgtEl>
                                          <p:spTgt spid="513036"/>
                                        </p:tgtEl>
                                        <p:attrNameLst>
                                          <p:attrName>ppt_h</p:attrName>
                                        </p:attrNameLst>
                                      </p:cBhvr>
                                      <p:tavLst>
                                        <p:tav tm="0">
                                          <p:val>
                                            <p:strVal val="#ppt_h"/>
                                          </p:val>
                                        </p:tav>
                                        <p:tav tm="100000">
                                          <p:val>
                                            <p:strVal val="#ppt_h"/>
                                          </p:val>
                                        </p:tav>
                                      </p:tavLst>
                                    </p:anim>
                                    <p:anim calcmode="lin" valueType="num">
                                      <p:cBhvr>
                                        <p:cTn id="32" dur="500" fill="hold"/>
                                        <p:tgtEl>
                                          <p:spTgt spid="513036"/>
                                        </p:tgtEl>
                                        <p:attrNameLst>
                                          <p:attrName>ppt_x</p:attrName>
                                        </p:attrNameLst>
                                      </p:cBhvr>
                                      <p:tavLst>
                                        <p:tav tm="0">
                                          <p:val>
                                            <p:strVal val="#ppt_x-.2"/>
                                          </p:val>
                                        </p:tav>
                                        <p:tav tm="100000">
                                          <p:val>
                                            <p:strVal val="#ppt_x"/>
                                          </p:val>
                                        </p:tav>
                                      </p:tavLst>
                                    </p:anim>
                                    <p:anim calcmode="lin" valueType="num">
                                      <p:cBhvr>
                                        <p:cTn id="33" dur="500" fill="hold"/>
                                        <p:tgtEl>
                                          <p:spTgt spid="513036"/>
                                        </p:tgtEl>
                                        <p:attrNameLst>
                                          <p:attrName>ppt_y</p:attrName>
                                        </p:attrNameLst>
                                      </p:cBhvr>
                                      <p:tavLst>
                                        <p:tav tm="0">
                                          <p:val>
                                            <p:strVal val="#ppt_y"/>
                                          </p:val>
                                        </p:tav>
                                        <p:tav tm="100000">
                                          <p:val>
                                            <p:strVal val="#ppt_y"/>
                                          </p:val>
                                        </p:tav>
                                      </p:tavLst>
                                    </p:anim>
                                    <p:animEffect transition="in" filter="fade">
                                      <p:cBhvr>
                                        <p:cTn id="34" dur="500"/>
                                        <p:tgtEl>
                                          <p:spTgt spid="51303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513041"/>
                                        </p:tgtEl>
                                        <p:attrNameLst>
                                          <p:attrName>style.visibility</p:attrName>
                                        </p:attrNameLst>
                                      </p:cBhvr>
                                      <p:to>
                                        <p:strVal val="visible"/>
                                      </p:to>
                                    </p:set>
                                    <p:anim calcmode="lin" valueType="num">
                                      <p:cBhvr>
                                        <p:cTn id="39" dur="500" fill="hold"/>
                                        <p:tgtEl>
                                          <p:spTgt spid="513041"/>
                                        </p:tgtEl>
                                        <p:attrNameLst>
                                          <p:attrName>ppt_w</p:attrName>
                                        </p:attrNameLst>
                                      </p:cBhvr>
                                      <p:tavLst>
                                        <p:tav tm="0">
                                          <p:val>
                                            <p:strVal val="#ppt_w*0.05"/>
                                          </p:val>
                                        </p:tav>
                                        <p:tav tm="100000">
                                          <p:val>
                                            <p:strVal val="#ppt_w"/>
                                          </p:val>
                                        </p:tav>
                                      </p:tavLst>
                                    </p:anim>
                                    <p:anim calcmode="lin" valueType="num">
                                      <p:cBhvr>
                                        <p:cTn id="40" dur="500" fill="hold"/>
                                        <p:tgtEl>
                                          <p:spTgt spid="513041"/>
                                        </p:tgtEl>
                                        <p:attrNameLst>
                                          <p:attrName>ppt_h</p:attrName>
                                        </p:attrNameLst>
                                      </p:cBhvr>
                                      <p:tavLst>
                                        <p:tav tm="0">
                                          <p:val>
                                            <p:strVal val="#ppt_h"/>
                                          </p:val>
                                        </p:tav>
                                        <p:tav tm="100000">
                                          <p:val>
                                            <p:strVal val="#ppt_h"/>
                                          </p:val>
                                        </p:tav>
                                      </p:tavLst>
                                    </p:anim>
                                    <p:anim calcmode="lin" valueType="num">
                                      <p:cBhvr>
                                        <p:cTn id="41" dur="500" fill="hold"/>
                                        <p:tgtEl>
                                          <p:spTgt spid="513041"/>
                                        </p:tgtEl>
                                        <p:attrNameLst>
                                          <p:attrName>ppt_x</p:attrName>
                                        </p:attrNameLst>
                                      </p:cBhvr>
                                      <p:tavLst>
                                        <p:tav tm="0">
                                          <p:val>
                                            <p:strVal val="#ppt_x-.2"/>
                                          </p:val>
                                        </p:tav>
                                        <p:tav tm="100000">
                                          <p:val>
                                            <p:strVal val="#ppt_x"/>
                                          </p:val>
                                        </p:tav>
                                      </p:tavLst>
                                    </p:anim>
                                    <p:anim calcmode="lin" valueType="num">
                                      <p:cBhvr>
                                        <p:cTn id="42" dur="500" fill="hold"/>
                                        <p:tgtEl>
                                          <p:spTgt spid="513041"/>
                                        </p:tgtEl>
                                        <p:attrNameLst>
                                          <p:attrName>ppt_y</p:attrName>
                                        </p:attrNameLst>
                                      </p:cBhvr>
                                      <p:tavLst>
                                        <p:tav tm="0">
                                          <p:val>
                                            <p:strVal val="#ppt_y"/>
                                          </p:val>
                                        </p:tav>
                                        <p:tav tm="100000">
                                          <p:val>
                                            <p:strVal val="#ppt_y"/>
                                          </p:val>
                                        </p:tav>
                                      </p:tavLst>
                                    </p:anim>
                                    <p:animEffect transition="in" filter="fade">
                                      <p:cBhvr>
                                        <p:cTn id="43" dur="500"/>
                                        <p:tgtEl>
                                          <p:spTgt spid="513041"/>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13040"/>
                                        </p:tgtEl>
                                        <p:attrNameLst>
                                          <p:attrName>style.visibility</p:attrName>
                                        </p:attrNameLst>
                                      </p:cBhvr>
                                      <p:to>
                                        <p:strVal val="visible"/>
                                      </p:to>
                                    </p:set>
                                    <p:anim calcmode="lin" valueType="num">
                                      <p:cBhvr>
                                        <p:cTn id="46" dur="500" fill="hold"/>
                                        <p:tgtEl>
                                          <p:spTgt spid="513040"/>
                                        </p:tgtEl>
                                        <p:attrNameLst>
                                          <p:attrName>ppt_w</p:attrName>
                                        </p:attrNameLst>
                                      </p:cBhvr>
                                      <p:tavLst>
                                        <p:tav tm="0">
                                          <p:val>
                                            <p:strVal val="#ppt_w*0.05"/>
                                          </p:val>
                                        </p:tav>
                                        <p:tav tm="100000">
                                          <p:val>
                                            <p:strVal val="#ppt_w"/>
                                          </p:val>
                                        </p:tav>
                                      </p:tavLst>
                                    </p:anim>
                                    <p:anim calcmode="lin" valueType="num">
                                      <p:cBhvr>
                                        <p:cTn id="47" dur="500" fill="hold"/>
                                        <p:tgtEl>
                                          <p:spTgt spid="513040"/>
                                        </p:tgtEl>
                                        <p:attrNameLst>
                                          <p:attrName>ppt_h</p:attrName>
                                        </p:attrNameLst>
                                      </p:cBhvr>
                                      <p:tavLst>
                                        <p:tav tm="0">
                                          <p:val>
                                            <p:strVal val="#ppt_h"/>
                                          </p:val>
                                        </p:tav>
                                        <p:tav tm="100000">
                                          <p:val>
                                            <p:strVal val="#ppt_h"/>
                                          </p:val>
                                        </p:tav>
                                      </p:tavLst>
                                    </p:anim>
                                    <p:anim calcmode="lin" valueType="num">
                                      <p:cBhvr>
                                        <p:cTn id="48" dur="500" fill="hold"/>
                                        <p:tgtEl>
                                          <p:spTgt spid="513040"/>
                                        </p:tgtEl>
                                        <p:attrNameLst>
                                          <p:attrName>ppt_x</p:attrName>
                                        </p:attrNameLst>
                                      </p:cBhvr>
                                      <p:tavLst>
                                        <p:tav tm="0">
                                          <p:val>
                                            <p:strVal val="#ppt_x-.2"/>
                                          </p:val>
                                        </p:tav>
                                        <p:tav tm="100000">
                                          <p:val>
                                            <p:strVal val="#ppt_x"/>
                                          </p:val>
                                        </p:tav>
                                      </p:tavLst>
                                    </p:anim>
                                    <p:anim calcmode="lin" valueType="num">
                                      <p:cBhvr>
                                        <p:cTn id="49" dur="500" fill="hold"/>
                                        <p:tgtEl>
                                          <p:spTgt spid="513040"/>
                                        </p:tgtEl>
                                        <p:attrNameLst>
                                          <p:attrName>ppt_y</p:attrName>
                                        </p:attrNameLst>
                                      </p:cBhvr>
                                      <p:tavLst>
                                        <p:tav tm="0">
                                          <p:val>
                                            <p:strVal val="#ppt_y"/>
                                          </p:val>
                                        </p:tav>
                                        <p:tav tm="100000">
                                          <p:val>
                                            <p:strVal val="#ppt_y"/>
                                          </p:val>
                                        </p:tav>
                                      </p:tavLst>
                                    </p:anim>
                                    <p:animEffect transition="in" filter="fade">
                                      <p:cBhvr>
                                        <p:cTn id="50" dur="500"/>
                                        <p:tgtEl>
                                          <p:spTgt spid="51304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nodeType="clickEffect">
                                  <p:stCondLst>
                                    <p:cond delay="0"/>
                                  </p:stCondLst>
                                  <p:childTnLst>
                                    <p:set>
                                      <p:cBhvr>
                                        <p:cTn id="54" dur="1" fill="hold">
                                          <p:stCondLst>
                                            <p:cond delay="0"/>
                                          </p:stCondLst>
                                        </p:cTn>
                                        <p:tgtEl>
                                          <p:spTgt spid="513043"/>
                                        </p:tgtEl>
                                        <p:attrNameLst>
                                          <p:attrName>style.visibility</p:attrName>
                                        </p:attrNameLst>
                                      </p:cBhvr>
                                      <p:to>
                                        <p:strVal val="visible"/>
                                      </p:to>
                                    </p:set>
                                    <p:anim calcmode="lin" valueType="num">
                                      <p:cBhvr>
                                        <p:cTn id="55" dur="500" fill="hold"/>
                                        <p:tgtEl>
                                          <p:spTgt spid="513043"/>
                                        </p:tgtEl>
                                        <p:attrNameLst>
                                          <p:attrName>ppt_w</p:attrName>
                                        </p:attrNameLst>
                                      </p:cBhvr>
                                      <p:tavLst>
                                        <p:tav tm="0">
                                          <p:val>
                                            <p:strVal val="#ppt_w*0.05"/>
                                          </p:val>
                                        </p:tav>
                                        <p:tav tm="100000">
                                          <p:val>
                                            <p:strVal val="#ppt_w"/>
                                          </p:val>
                                        </p:tav>
                                      </p:tavLst>
                                    </p:anim>
                                    <p:anim calcmode="lin" valueType="num">
                                      <p:cBhvr>
                                        <p:cTn id="56" dur="500" fill="hold"/>
                                        <p:tgtEl>
                                          <p:spTgt spid="513043"/>
                                        </p:tgtEl>
                                        <p:attrNameLst>
                                          <p:attrName>ppt_h</p:attrName>
                                        </p:attrNameLst>
                                      </p:cBhvr>
                                      <p:tavLst>
                                        <p:tav tm="0">
                                          <p:val>
                                            <p:strVal val="#ppt_h"/>
                                          </p:val>
                                        </p:tav>
                                        <p:tav tm="100000">
                                          <p:val>
                                            <p:strVal val="#ppt_h"/>
                                          </p:val>
                                        </p:tav>
                                      </p:tavLst>
                                    </p:anim>
                                    <p:anim calcmode="lin" valueType="num">
                                      <p:cBhvr>
                                        <p:cTn id="57" dur="500" fill="hold"/>
                                        <p:tgtEl>
                                          <p:spTgt spid="513043"/>
                                        </p:tgtEl>
                                        <p:attrNameLst>
                                          <p:attrName>ppt_x</p:attrName>
                                        </p:attrNameLst>
                                      </p:cBhvr>
                                      <p:tavLst>
                                        <p:tav tm="0">
                                          <p:val>
                                            <p:strVal val="#ppt_x-.2"/>
                                          </p:val>
                                        </p:tav>
                                        <p:tav tm="100000">
                                          <p:val>
                                            <p:strVal val="#ppt_x"/>
                                          </p:val>
                                        </p:tav>
                                      </p:tavLst>
                                    </p:anim>
                                    <p:anim calcmode="lin" valueType="num">
                                      <p:cBhvr>
                                        <p:cTn id="58" dur="500" fill="hold"/>
                                        <p:tgtEl>
                                          <p:spTgt spid="513043"/>
                                        </p:tgtEl>
                                        <p:attrNameLst>
                                          <p:attrName>ppt_y</p:attrName>
                                        </p:attrNameLst>
                                      </p:cBhvr>
                                      <p:tavLst>
                                        <p:tav tm="0">
                                          <p:val>
                                            <p:strVal val="#ppt_y"/>
                                          </p:val>
                                        </p:tav>
                                        <p:tav tm="100000">
                                          <p:val>
                                            <p:strVal val="#ppt_y"/>
                                          </p:val>
                                        </p:tav>
                                      </p:tavLst>
                                    </p:anim>
                                    <p:animEffect transition="in" filter="fade">
                                      <p:cBhvr>
                                        <p:cTn id="59" dur="500"/>
                                        <p:tgtEl>
                                          <p:spTgt spid="513043"/>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13042"/>
                                        </p:tgtEl>
                                        <p:attrNameLst>
                                          <p:attrName>style.visibility</p:attrName>
                                        </p:attrNameLst>
                                      </p:cBhvr>
                                      <p:to>
                                        <p:strVal val="visible"/>
                                      </p:to>
                                    </p:set>
                                    <p:anim calcmode="lin" valueType="num">
                                      <p:cBhvr>
                                        <p:cTn id="62" dur="500" fill="hold"/>
                                        <p:tgtEl>
                                          <p:spTgt spid="513042"/>
                                        </p:tgtEl>
                                        <p:attrNameLst>
                                          <p:attrName>ppt_w</p:attrName>
                                        </p:attrNameLst>
                                      </p:cBhvr>
                                      <p:tavLst>
                                        <p:tav tm="0">
                                          <p:val>
                                            <p:strVal val="#ppt_w*0.05"/>
                                          </p:val>
                                        </p:tav>
                                        <p:tav tm="100000">
                                          <p:val>
                                            <p:strVal val="#ppt_w"/>
                                          </p:val>
                                        </p:tav>
                                      </p:tavLst>
                                    </p:anim>
                                    <p:anim calcmode="lin" valueType="num">
                                      <p:cBhvr>
                                        <p:cTn id="63" dur="500" fill="hold"/>
                                        <p:tgtEl>
                                          <p:spTgt spid="513042"/>
                                        </p:tgtEl>
                                        <p:attrNameLst>
                                          <p:attrName>ppt_h</p:attrName>
                                        </p:attrNameLst>
                                      </p:cBhvr>
                                      <p:tavLst>
                                        <p:tav tm="0">
                                          <p:val>
                                            <p:strVal val="#ppt_h"/>
                                          </p:val>
                                        </p:tav>
                                        <p:tav tm="100000">
                                          <p:val>
                                            <p:strVal val="#ppt_h"/>
                                          </p:val>
                                        </p:tav>
                                      </p:tavLst>
                                    </p:anim>
                                    <p:anim calcmode="lin" valueType="num">
                                      <p:cBhvr>
                                        <p:cTn id="64" dur="500" fill="hold"/>
                                        <p:tgtEl>
                                          <p:spTgt spid="513042"/>
                                        </p:tgtEl>
                                        <p:attrNameLst>
                                          <p:attrName>ppt_x</p:attrName>
                                        </p:attrNameLst>
                                      </p:cBhvr>
                                      <p:tavLst>
                                        <p:tav tm="0">
                                          <p:val>
                                            <p:strVal val="#ppt_x-.2"/>
                                          </p:val>
                                        </p:tav>
                                        <p:tav tm="100000">
                                          <p:val>
                                            <p:strVal val="#ppt_x"/>
                                          </p:val>
                                        </p:tav>
                                      </p:tavLst>
                                    </p:anim>
                                    <p:anim calcmode="lin" valueType="num">
                                      <p:cBhvr>
                                        <p:cTn id="65" dur="500" fill="hold"/>
                                        <p:tgtEl>
                                          <p:spTgt spid="513042"/>
                                        </p:tgtEl>
                                        <p:attrNameLst>
                                          <p:attrName>ppt_y</p:attrName>
                                        </p:attrNameLst>
                                      </p:cBhvr>
                                      <p:tavLst>
                                        <p:tav tm="0">
                                          <p:val>
                                            <p:strVal val="#ppt_y"/>
                                          </p:val>
                                        </p:tav>
                                        <p:tav tm="100000">
                                          <p:val>
                                            <p:strVal val="#ppt_y"/>
                                          </p:val>
                                        </p:tav>
                                      </p:tavLst>
                                    </p:anim>
                                    <p:animEffect transition="in" filter="fade">
                                      <p:cBhvr>
                                        <p:cTn id="66" dur="500"/>
                                        <p:tgtEl>
                                          <p:spTgt spid="513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34" grpId="0"/>
      <p:bldP spid="513036" grpId="0"/>
      <p:bldP spid="513040" grpId="0"/>
      <p:bldP spid="513042" grpId="0"/>
      <p:bldP spid="51304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4835"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The Product Rule &amp; Quotient Rule</a:t>
            </a:r>
          </a:p>
        </p:txBody>
      </p:sp>
      <p:sp>
        <p:nvSpPr>
          <p:cNvPr id="50483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04839" name="Text Box 7" descr="Blue tissue paper"/>
          <p:cNvSpPr txBox="1">
            <a:spLocks noChangeArrowheads="1"/>
          </p:cNvSpPr>
          <p:nvPr/>
        </p:nvSpPr>
        <p:spPr bwMode="auto">
          <a:xfrm>
            <a:off x="609600" y="1371600"/>
            <a:ext cx="8305800" cy="701675"/>
          </a:xfrm>
          <a:prstGeom prst="rect">
            <a:avLst/>
          </a:prstGeom>
          <a:noFill/>
          <a:ln>
            <a:noFill/>
          </a:ln>
          <a:effectLst/>
          <a:extLst>
            <a:ext uri="{909E8E84-426E-40dd-AFC4-6F175D3DCCD1}">
              <a14:hiddenFill xmlns:a14="http://schemas.microsoft.com/office/drawing/2010/main" xmlns="">
                <a:blipFill dpi="0" rotWithShape="1">
                  <a:blip r:embed="rId4"/>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Another way to order terms in the product and quotient rules, for the purpose of memorizing them more easily, is</a:t>
            </a:r>
          </a:p>
        </p:txBody>
      </p:sp>
      <p:graphicFrame>
        <p:nvGraphicFramePr>
          <p:cNvPr id="16388" name="Object 8"/>
          <p:cNvGraphicFramePr>
            <a:graphicFrameLocks noChangeAspect="1"/>
          </p:cNvGraphicFramePr>
          <p:nvPr/>
        </p:nvGraphicFramePr>
        <p:xfrm>
          <a:off x="2878138" y="3146425"/>
          <a:ext cx="3444875" cy="587375"/>
        </p:xfrm>
        <a:graphic>
          <a:graphicData uri="http://schemas.openxmlformats.org/presentationml/2006/ole">
            <mc:AlternateContent xmlns:mc="http://schemas.openxmlformats.org/markup-compatibility/2006">
              <mc:Choice xmlns:v="urn:schemas-microsoft-com:vml" Requires="v">
                <p:oleObj spid="_x0000_s16413" name="Equation" r:id="rId5" imgW="2298700" imgH="393700" progId="Equation.3">
                  <p:embed/>
                </p:oleObj>
              </mc:Choice>
              <mc:Fallback>
                <p:oleObj name="Equation" r:id="rId5" imgW="2298700" imgH="3937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8138" y="3146425"/>
                        <a:ext cx="3444875"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04841" name="Text Box 9" descr="Blue tissue paper"/>
          <p:cNvSpPr txBox="1">
            <a:spLocks noChangeArrowheads="1"/>
          </p:cNvSpPr>
          <p:nvPr/>
        </p:nvSpPr>
        <p:spPr bwMode="auto">
          <a:xfrm>
            <a:off x="3429000" y="2590800"/>
            <a:ext cx="2286000" cy="396875"/>
          </a:xfrm>
          <a:prstGeom prst="rect">
            <a:avLst/>
          </a:prstGeom>
          <a:noFill/>
          <a:ln>
            <a:noFill/>
          </a:ln>
          <a:effectLst/>
          <a:extLst>
            <a:ext uri="{909E8E84-426E-40dd-AFC4-6F175D3DCCD1}">
              <a14:hiddenFill xmlns:a14="http://schemas.microsoft.com/office/drawing/2010/main" xmlns="">
                <a:blipFill dpi="0" rotWithShape="1">
                  <a:blip r:embed="rId4"/>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smtClean="0">
                <a:latin typeface="Times New Roman" charset="0"/>
                <a:cs typeface="+mn-cs"/>
              </a:rPr>
              <a:t>PRODUCT  RULE</a:t>
            </a:r>
          </a:p>
        </p:txBody>
      </p:sp>
      <p:graphicFrame>
        <p:nvGraphicFramePr>
          <p:cNvPr id="16390" name="Object 10"/>
          <p:cNvGraphicFramePr>
            <a:graphicFrameLocks noChangeAspect="1"/>
          </p:cNvGraphicFramePr>
          <p:nvPr/>
        </p:nvGraphicFramePr>
        <p:xfrm>
          <a:off x="2965450" y="4881563"/>
          <a:ext cx="3273425" cy="681037"/>
        </p:xfrm>
        <a:graphic>
          <a:graphicData uri="http://schemas.openxmlformats.org/presentationml/2006/ole">
            <mc:AlternateContent xmlns:mc="http://schemas.openxmlformats.org/markup-compatibility/2006">
              <mc:Choice xmlns:v="urn:schemas-microsoft-com:vml" Requires="v">
                <p:oleObj spid="_x0000_s16414" name="Equation" r:id="rId7" imgW="2184400" imgH="457200" progId="Equation.3">
                  <p:embed/>
                </p:oleObj>
              </mc:Choice>
              <mc:Fallback>
                <p:oleObj name="Equation" r:id="rId7" imgW="2184400" imgH="4572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5450" y="4881563"/>
                        <a:ext cx="3273425" cy="681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04843" name="Text Box 11" descr="Blue tissue paper"/>
          <p:cNvSpPr txBox="1">
            <a:spLocks noChangeArrowheads="1"/>
          </p:cNvSpPr>
          <p:nvPr/>
        </p:nvSpPr>
        <p:spPr bwMode="auto">
          <a:xfrm>
            <a:off x="3352800" y="4267200"/>
            <a:ext cx="2436813" cy="396875"/>
          </a:xfrm>
          <a:prstGeom prst="rect">
            <a:avLst/>
          </a:prstGeom>
          <a:noFill/>
          <a:ln>
            <a:noFill/>
          </a:ln>
          <a:effectLst/>
          <a:extLst>
            <a:ext uri="{909E8E84-426E-40dd-AFC4-6F175D3DCCD1}">
              <a14:hiddenFill xmlns:a14="http://schemas.microsoft.com/office/drawing/2010/main" xmlns="">
                <a:blipFill dpi="0" rotWithShape="1">
                  <a:blip r:embed="rId4"/>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smtClean="0">
                <a:latin typeface="Times New Roman" charset="0"/>
                <a:cs typeface="+mn-cs"/>
              </a:rPr>
              <a:t>QUOTIENT  RULE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37602" name="Rectangle 2"/>
          <p:cNvSpPr>
            <a:spLocks noChangeArrowheads="1"/>
          </p:cNvSpPr>
          <p:nvPr/>
        </p:nvSpPr>
        <p:spPr bwMode="auto">
          <a:xfrm>
            <a:off x="533400" y="1447800"/>
            <a:ext cx="152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dirty="0">
                <a:latin typeface="+mj-lt"/>
                <a:cs typeface="+mn-cs"/>
              </a:rPr>
              <a:t>§ 3.2</a:t>
            </a:r>
          </a:p>
        </p:txBody>
      </p:sp>
      <p:sp>
        <p:nvSpPr>
          <p:cNvPr id="537603" name="Rectangle 3"/>
          <p:cNvSpPr>
            <a:spLocks noChangeArrowheads="1"/>
          </p:cNvSpPr>
          <p:nvPr/>
        </p:nvSpPr>
        <p:spPr bwMode="auto">
          <a:xfrm>
            <a:off x="533400" y="2514600"/>
            <a:ext cx="83058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defRPr/>
            </a:pPr>
            <a:endParaRPr lang="en-US" sz="3200" dirty="0">
              <a:latin typeface="+mj-lt"/>
              <a:cs typeface="+mn-cs"/>
            </a:endParaRPr>
          </a:p>
          <a:p>
            <a:pPr marL="342900" indent="-342900">
              <a:defRPr/>
            </a:pPr>
            <a:r>
              <a:rPr lang="en-US" sz="3200" b="1" dirty="0">
                <a:latin typeface="+mj-lt"/>
                <a:cs typeface="+mn-cs"/>
              </a:rPr>
              <a:t>The Chain Rule</a:t>
            </a:r>
          </a:p>
        </p:txBody>
      </p:sp>
      <p:sp>
        <p:nvSpPr>
          <p:cNvPr id="537604"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538626" name="Text Box 2" descr="Blue tissue paper"/>
          <p:cNvSpPr txBox="1">
            <a:spLocks noChangeArrowheads="1"/>
          </p:cNvSpPr>
          <p:nvPr/>
        </p:nvSpPr>
        <p:spPr bwMode="auto">
          <a:xfrm>
            <a:off x="1447800" y="2895600"/>
            <a:ext cx="6705600" cy="1077913"/>
          </a:xfrm>
          <a:prstGeom prst="rect">
            <a:avLst/>
          </a:prstGeom>
          <a:noFill/>
          <a:ln>
            <a:noFill/>
          </a:ln>
          <a:effectLst/>
          <a:extLst>
            <a:ext uri="{909E8E84-426E-40dd-AFC4-6F175D3DCCD1}">
              <a14:hiddenFill xmlns:a14="http://schemas.microsoft.com/office/drawing/2010/main" xmlns="">
                <a:blipFill dpi="0" rotWithShape="1">
                  <a:blip r:embed="rId2"/>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600" dirty="0" smtClean="0">
                <a:latin typeface="+mj-lt"/>
                <a:cs typeface="+mn-cs"/>
              </a:rPr>
              <a:t>Composition of Functions</a:t>
            </a:r>
          </a:p>
          <a:p>
            <a:pPr>
              <a:spcBef>
                <a:spcPct val="50000"/>
              </a:spcBef>
              <a:buSzPct val="50000"/>
              <a:buFont typeface="Wingdings" charset="0"/>
              <a:buChar char="q"/>
              <a:defRPr/>
            </a:pPr>
            <a:r>
              <a:rPr lang="en-US" sz="1600" dirty="0" smtClean="0">
                <a:latin typeface="+mj-lt"/>
                <a:cs typeface="+mn-cs"/>
              </a:rPr>
              <a:t>The Chain Rule</a:t>
            </a:r>
          </a:p>
          <a:p>
            <a:pPr>
              <a:spcBef>
                <a:spcPct val="50000"/>
              </a:spcBef>
              <a:buSzPct val="50000"/>
              <a:buFont typeface="Wingdings" charset="0"/>
              <a:buChar char="q"/>
              <a:defRPr/>
            </a:pPr>
            <a:r>
              <a:rPr lang="en-US" sz="1600" dirty="0" smtClean="0">
                <a:latin typeface="+mj-lt"/>
                <a:cs typeface="+mn-cs"/>
              </a:rPr>
              <a:t>Marginal Cost and Time Rate of Change</a:t>
            </a:r>
          </a:p>
        </p:txBody>
      </p:sp>
      <p:sp>
        <p:nvSpPr>
          <p:cNvPr id="538627" name="Rectangle 3"/>
          <p:cNvSpPr>
            <a:spLocks noGrp="1" noChangeArrowheads="1"/>
          </p:cNvSpPr>
          <p:nvPr>
            <p:ph type="title"/>
          </p:nvPr>
        </p:nvSpPr>
        <p:spPr>
          <a:xfrm>
            <a:off x="1443038" y="1371600"/>
            <a:ext cx="4348162" cy="1143000"/>
          </a:xfrm>
        </p:spPr>
        <p:txBody>
          <a:bodyPr/>
          <a:lstStyle/>
          <a:p>
            <a:pPr algn="l" eaLnBrk="1" hangingPunct="1">
              <a:defRPr/>
            </a:pPr>
            <a:r>
              <a:rPr lang="en-US" b="1" smtClean="0">
                <a:cs typeface="+mj-cs"/>
              </a:rPr>
              <a:t>Section Outline</a:t>
            </a:r>
          </a:p>
        </p:txBody>
      </p:sp>
      <p:sp>
        <p:nvSpPr>
          <p:cNvPr id="538628"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69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dirty="0">
                <a:latin typeface="Bookman Old Style" charset="0"/>
                <a:cs typeface="+mn-cs"/>
              </a:rPr>
              <a:t>Composition of Functions</a:t>
            </a:r>
          </a:p>
        </p:txBody>
      </p:sp>
      <p:sp>
        <p:nvSpPr>
          <p:cNvPr id="541701" name="Text Box 5"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a14="http://schemas.microsoft.com/office/drawing/2010/main" xmlns="">
                <a:blipFill dpi="0" rotWithShape="1">
                  <a:blip r:embed="rId2"/>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41702" name="Text Box 6" descr="Blue tissue paper"/>
          <p:cNvSpPr txBox="1">
            <a:spLocks noChangeArrowheads="1"/>
          </p:cNvSpPr>
          <p:nvPr/>
        </p:nvSpPr>
        <p:spPr bwMode="auto">
          <a:xfrm>
            <a:off x="609600" y="2333625"/>
            <a:ext cx="8229600" cy="1323975"/>
          </a:xfrm>
          <a:prstGeom prst="rect">
            <a:avLst/>
          </a:prstGeom>
          <a:noFill/>
          <a:ln>
            <a:noFill/>
          </a:ln>
          <a:effectLst/>
          <a:extLst>
            <a:ext uri="{909E8E84-426E-40dd-AFC4-6F175D3DCCD1}">
              <a14:hiddenFill xmlns:a14="http://schemas.microsoft.com/office/drawing/2010/main" xmlns="">
                <a:blipFill dpi="0" rotWithShape="1">
                  <a:blip r:embed="rId2"/>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defRPr/>
            </a:pPr>
            <a:r>
              <a:rPr lang="en-US" sz="2000" dirty="0" smtClean="0">
                <a:latin typeface="Times New Roman" panose="02020603050405020304" pitchFamily="18" charset="0"/>
                <a:cs typeface="Times New Roman" panose="02020603050405020304" pitchFamily="18" charset="0"/>
              </a:rPr>
              <a:t>A useful way of combining functions </a:t>
            </a:r>
            <a:r>
              <a:rPr lang="en-US" sz="2000" i="1" dirty="0" smtClean="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and </a:t>
            </a:r>
            <a:r>
              <a:rPr lang="en-US" sz="2000" i="1" dirty="0" smtClean="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is to replace each occurrence of the variable </a:t>
            </a:r>
            <a:r>
              <a:rPr lang="en-US" sz="2000" i="1" dirty="0" smtClean="0">
                <a:latin typeface="Times New Roman" panose="02020603050405020304" pitchFamily="18" charset="0"/>
                <a:cs typeface="Times New Roman" panose="02020603050405020304" pitchFamily="18" charset="0"/>
              </a:rPr>
              <a:t>x </a:t>
            </a:r>
            <a:r>
              <a:rPr lang="en-US" sz="2000" dirty="0" smtClean="0">
                <a:latin typeface="Times New Roman" panose="02020603050405020304" pitchFamily="18" charset="0"/>
                <a:cs typeface="Times New Roman" panose="02020603050405020304" pitchFamily="18" charset="0"/>
              </a:rPr>
              <a:t>in </a:t>
            </a:r>
            <a:r>
              <a:rPr lang="en-US" sz="2000" i="1" dirty="0" smtClean="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by the function </a:t>
            </a:r>
            <a:r>
              <a:rPr lang="en-US" sz="2000" i="1" dirty="0" smtClean="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The resulting function is called the </a:t>
            </a:r>
            <a:r>
              <a:rPr lang="en-US" sz="2000" b="1" dirty="0" smtClean="0">
                <a:latin typeface="Times New Roman" panose="02020603050405020304" pitchFamily="18" charset="0"/>
                <a:cs typeface="Times New Roman" panose="02020603050405020304" pitchFamily="18" charset="0"/>
              </a:rPr>
              <a:t>composition </a:t>
            </a:r>
            <a:r>
              <a:rPr lang="en-US" sz="2000" dirty="0" smtClean="0">
                <a:latin typeface="Times New Roman" panose="02020603050405020304" pitchFamily="18" charset="0"/>
                <a:cs typeface="Times New Roman" panose="02020603050405020304" pitchFamily="18" charset="0"/>
              </a:rPr>
              <a:t>(or </a:t>
            </a:r>
            <a:r>
              <a:rPr lang="en-US" sz="2000" b="1" dirty="0" smtClean="0">
                <a:latin typeface="Times New Roman" panose="02020603050405020304" pitchFamily="18" charset="0"/>
                <a:cs typeface="Times New Roman" panose="02020603050405020304" pitchFamily="18" charset="0"/>
              </a:rPr>
              <a:t>composite</a:t>
            </a:r>
            <a:r>
              <a:rPr lang="en-US" sz="2000" dirty="0" smtClean="0">
                <a:latin typeface="Times New Roman" panose="02020603050405020304" pitchFamily="18" charset="0"/>
                <a:cs typeface="Times New Roman" panose="02020603050405020304" pitchFamily="18" charset="0"/>
              </a:rPr>
              <a:t>) of </a:t>
            </a:r>
            <a:r>
              <a:rPr lang="en-US" sz="2000" i="1" dirty="0" smtClean="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and </a:t>
            </a:r>
            <a:r>
              <a:rPr lang="en-US" sz="2000" i="1" dirty="0" smtClean="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and is denoted by </a:t>
            </a:r>
            <a:r>
              <a:rPr lang="en-US" sz="2000" i="1" dirty="0" smtClean="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a:t>
            </a:r>
          </a:p>
        </p:txBody>
      </p:sp>
      <p:sp>
        <p:nvSpPr>
          <p:cNvPr id="541703" name="Text Box 7"/>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69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dirty="0">
                <a:latin typeface="Bookman Old Style" charset="0"/>
                <a:cs typeface="+mn-cs"/>
              </a:rPr>
              <a:t>Composition of Functions </a:t>
            </a:r>
            <a:r>
              <a:rPr lang="en-US" sz="3600" dirty="0" err="1">
                <a:latin typeface="Bookman Old Style" charset="0"/>
                <a:cs typeface="+mn-cs"/>
              </a:rPr>
              <a:t>Exmaple</a:t>
            </a:r>
            <a:endParaRPr lang="en-US" sz="3600" dirty="0">
              <a:latin typeface="Bookman Old Style" charset="0"/>
              <a:cs typeface="+mn-cs"/>
            </a:endParaRPr>
          </a:p>
        </p:txBody>
      </p:sp>
      <p:sp>
        <p:nvSpPr>
          <p:cNvPr id="541699"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41700" name="Text Box 4" descr="Blue tissue paper"/>
          <p:cNvSpPr txBox="1">
            <a:spLocks noChangeArrowheads="1"/>
          </p:cNvSpPr>
          <p:nvPr/>
        </p:nvSpPr>
        <p:spPr bwMode="auto">
          <a:xfrm>
            <a:off x="152400" y="3248025"/>
            <a:ext cx="15240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dirty="0" smtClean="0">
                <a:effectLst>
                  <a:outerShdw blurRad="38100" dist="38100" dir="2700000" algn="tl">
                    <a:srgbClr val="DDDDDD"/>
                  </a:outerShdw>
                </a:effectLst>
                <a:latin typeface="Batang" charset="0"/>
                <a:cs typeface="+mn-cs"/>
              </a:rPr>
              <a:t>SOLUTION</a:t>
            </a:r>
          </a:p>
        </p:txBody>
      </p:sp>
      <p:sp>
        <p:nvSpPr>
          <p:cNvPr id="541701" name="Text Box 5"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41702" name="Text Box 6" descr="Blue tissue paper"/>
          <p:cNvSpPr txBox="1">
            <a:spLocks noChangeArrowheads="1"/>
          </p:cNvSpPr>
          <p:nvPr/>
        </p:nvSpPr>
        <p:spPr bwMode="auto">
          <a:xfrm>
            <a:off x="609600" y="1524000"/>
            <a:ext cx="838200" cy="400050"/>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charset="0"/>
                <a:cs typeface="+mn-cs"/>
              </a:rPr>
              <a:t>Let</a:t>
            </a:r>
          </a:p>
        </p:txBody>
      </p:sp>
      <p:sp>
        <p:nvSpPr>
          <p:cNvPr id="541703" name="Text Box 7"/>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41705" name="Text Box 9" descr="Blue tissue paper"/>
          <p:cNvSpPr txBox="1">
            <a:spLocks noChangeArrowheads="1"/>
          </p:cNvSpPr>
          <p:nvPr/>
        </p:nvSpPr>
        <p:spPr bwMode="auto">
          <a:xfrm>
            <a:off x="609600" y="3933825"/>
            <a:ext cx="83820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Replace each occurrence of </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in </a:t>
            </a:r>
            <a:r>
              <a:rPr lang="en-US" sz="2000" i="1" dirty="0" smtClean="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by </a:t>
            </a:r>
            <a:r>
              <a:rPr lang="en-US" sz="2000" i="1" dirty="0" smtClean="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to obtain</a:t>
            </a:r>
          </a:p>
        </p:txBody>
      </p:sp>
      <p:sp>
        <p:nvSpPr>
          <p:cNvPr id="16" name="Text Box 6" descr="Blue tissue paper"/>
          <p:cNvSpPr txBox="1">
            <a:spLocks noChangeArrowheads="1"/>
          </p:cNvSpPr>
          <p:nvPr/>
        </p:nvSpPr>
        <p:spPr bwMode="auto">
          <a:xfrm>
            <a:off x="609600" y="2343150"/>
            <a:ext cx="2133600" cy="400050"/>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charset="0"/>
                <a:cs typeface="+mn-cs"/>
              </a:rPr>
              <a:t>What is </a:t>
            </a:r>
            <a:r>
              <a:rPr lang="en-US" sz="2000" i="1" dirty="0" smtClean="0">
                <a:latin typeface="Times New Roman" charset="0"/>
                <a:cs typeface="+mn-cs"/>
              </a:rPr>
              <a:t>f</a:t>
            </a:r>
            <a:r>
              <a:rPr lang="en-US" sz="1000" dirty="0" smtClean="0">
                <a:latin typeface="Times New Roman" charset="0"/>
                <a:cs typeface="+mn-cs"/>
              </a:rPr>
              <a:t> </a:t>
            </a:r>
            <a:r>
              <a:rPr lang="en-US" sz="2000" dirty="0" smtClean="0">
                <a:latin typeface="Times New Roman" charset="0"/>
                <a:cs typeface="+mn-cs"/>
              </a:rPr>
              <a:t>(</a:t>
            </a:r>
            <a:r>
              <a:rPr lang="en-US" sz="2000" i="1" dirty="0" smtClean="0">
                <a:latin typeface="Times New Roman" charset="0"/>
                <a:cs typeface="+mn-cs"/>
              </a:rPr>
              <a:t>g</a:t>
            </a:r>
            <a:r>
              <a:rPr lang="en-US" sz="2000" dirty="0" smtClean="0">
                <a:latin typeface="Times New Roman" charset="0"/>
                <a:cs typeface="+mn-cs"/>
              </a:rPr>
              <a:t>(</a:t>
            </a:r>
            <a:r>
              <a:rPr lang="en-US" sz="2000" i="1" dirty="0" smtClean="0">
                <a:latin typeface="Times New Roman" charset="0"/>
                <a:cs typeface="+mn-cs"/>
              </a:rPr>
              <a:t>x</a:t>
            </a:r>
            <a:r>
              <a:rPr lang="en-US" sz="2000" dirty="0" smtClean="0">
                <a:latin typeface="Times New Roman" charset="0"/>
                <a:cs typeface="+mn-cs"/>
              </a:rPr>
              <a:t>))?</a:t>
            </a:r>
          </a:p>
        </p:txBody>
      </p:sp>
      <p:graphicFrame>
        <p:nvGraphicFramePr>
          <p:cNvPr id="21513" name="Object 1"/>
          <p:cNvGraphicFramePr>
            <a:graphicFrameLocks noChangeAspect="1"/>
          </p:cNvGraphicFramePr>
          <p:nvPr/>
        </p:nvGraphicFramePr>
        <p:xfrm>
          <a:off x="1143000" y="1371600"/>
          <a:ext cx="2565400" cy="647700"/>
        </p:xfrm>
        <a:graphic>
          <a:graphicData uri="http://schemas.openxmlformats.org/presentationml/2006/ole">
            <mc:AlternateContent xmlns:mc="http://schemas.openxmlformats.org/markup-compatibility/2006">
              <mc:Choice xmlns:v="urn:schemas-microsoft-com:vml" Requires="v">
                <p:oleObj spid="_x0000_s21547" name="Equation" r:id="rId4" imgW="2565400" imgH="647700" progId="Equation.DSMT4">
                  <p:embed/>
                </p:oleObj>
              </mc:Choice>
              <mc:Fallback>
                <p:oleObj name="Equation" r:id="rId4" imgW="2565400" imgH="647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371600"/>
                        <a:ext cx="25654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2965450" y="4635500"/>
          <a:ext cx="1651000" cy="698500"/>
        </p:xfrm>
        <a:graphic>
          <a:graphicData uri="http://schemas.openxmlformats.org/presentationml/2006/ole">
            <mc:AlternateContent xmlns:mc="http://schemas.openxmlformats.org/markup-compatibility/2006">
              <mc:Choice xmlns:v="urn:schemas-microsoft-com:vml" Requires="v">
                <p:oleObj spid="_x0000_s21548" name="Equation" r:id="rId6" imgW="1651000" imgH="698500" progId="Equation.DSMT4">
                  <p:embed/>
                </p:oleObj>
              </mc:Choice>
              <mc:Fallback>
                <p:oleObj name="Equation" r:id="rId6" imgW="1651000" imgH="6985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5450" y="4635500"/>
                        <a:ext cx="165100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4749800" y="4630738"/>
          <a:ext cx="812800" cy="673100"/>
        </p:xfrm>
        <a:graphic>
          <a:graphicData uri="http://schemas.openxmlformats.org/presentationml/2006/ole">
            <mc:AlternateContent xmlns:mc="http://schemas.openxmlformats.org/markup-compatibility/2006">
              <mc:Choice xmlns:v="urn:schemas-microsoft-com:vml" Requires="v">
                <p:oleObj spid="_x0000_s21549" name="Equation" r:id="rId8" imgW="812800" imgH="673100" progId="Equation.DSMT4">
                  <p:embed/>
                </p:oleObj>
              </mc:Choice>
              <mc:Fallback>
                <p:oleObj name="Equation" r:id="rId8" imgW="812800" imgH="673100" progId="Equation.DSMT4">
                  <p:embed/>
                  <p:pic>
                    <p:nvPicPr>
                      <p:cNvPr id="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9800" y="4630738"/>
                        <a:ext cx="8128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1700"/>
                                        </p:tgtEl>
                                        <p:attrNameLst>
                                          <p:attrName>style.visibility</p:attrName>
                                        </p:attrNameLst>
                                      </p:cBhvr>
                                      <p:to>
                                        <p:strVal val="visible"/>
                                      </p:to>
                                    </p:set>
                                    <p:animEffect transition="in" filter="fade">
                                      <p:cBhvr>
                                        <p:cTn id="7" dur="500"/>
                                        <p:tgtEl>
                                          <p:spTgt spid="541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541705"/>
                                        </p:tgtEl>
                                        <p:attrNameLst>
                                          <p:attrName>style.visibility</p:attrName>
                                        </p:attrNameLst>
                                      </p:cBhvr>
                                      <p:to>
                                        <p:strVal val="visible"/>
                                      </p:to>
                                    </p:set>
                                    <p:anim calcmode="lin" valueType="num">
                                      <p:cBhvr>
                                        <p:cTn id="12" dur="500" fill="hold"/>
                                        <p:tgtEl>
                                          <p:spTgt spid="541705"/>
                                        </p:tgtEl>
                                        <p:attrNameLst>
                                          <p:attrName>ppt_w</p:attrName>
                                        </p:attrNameLst>
                                      </p:cBhvr>
                                      <p:tavLst>
                                        <p:tav tm="0">
                                          <p:val>
                                            <p:strVal val="#ppt_w*0.05"/>
                                          </p:val>
                                        </p:tav>
                                        <p:tav tm="100000">
                                          <p:val>
                                            <p:strVal val="#ppt_w"/>
                                          </p:val>
                                        </p:tav>
                                      </p:tavLst>
                                    </p:anim>
                                    <p:anim calcmode="lin" valueType="num">
                                      <p:cBhvr>
                                        <p:cTn id="13" dur="500" fill="hold"/>
                                        <p:tgtEl>
                                          <p:spTgt spid="541705"/>
                                        </p:tgtEl>
                                        <p:attrNameLst>
                                          <p:attrName>ppt_h</p:attrName>
                                        </p:attrNameLst>
                                      </p:cBhvr>
                                      <p:tavLst>
                                        <p:tav tm="0">
                                          <p:val>
                                            <p:strVal val="#ppt_h"/>
                                          </p:val>
                                        </p:tav>
                                        <p:tav tm="100000">
                                          <p:val>
                                            <p:strVal val="#ppt_h"/>
                                          </p:val>
                                        </p:tav>
                                      </p:tavLst>
                                    </p:anim>
                                    <p:anim calcmode="lin" valueType="num">
                                      <p:cBhvr>
                                        <p:cTn id="14" dur="500" fill="hold"/>
                                        <p:tgtEl>
                                          <p:spTgt spid="541705"/>
                                        </p:tgtEl>
                                        <p:attrNameLst>
                                          <p:attrName>ppt_x</p:attrName>
                                        </p:attrNameLst>
                                      </p:cBhvr>
                                      <p:tavLst>
                                        <p:tav tm="0">
                                          <p:val>
                                            <p:strVal val="#ppt_x-.2"/>
                                          </p:val>
                                        </p:tav>
                                        <p:tav tm="100000">
                                          <p:val>
                                            <p:strVal val="#ppt_x"/>
                                          </p:val>
                                        </p:tav>
                                      </p:tavLst>
                                    </p:anim>
                                    <p:anim calcmode="lin" valueType="num">
                                      <p:cBhvr>
                                        <p:cTn id="15" dur="500" fill="hold"/>
                                        <p:tgtEl>
                                          <p:spTgt spid="541705"/>
                                        </p:tgtEl>
                                        <p:attrNameLst>
                                          <p:attrName>ppt_y</p:attrName>
                                        </p:attrNameLst>
                                      </p:cBhvr>
                                      <p:tavLst>
                                        <p:tav tm="0">
                                          <p:val>
                                            <p:strVal val="#ppt_y"/>
                                          </p:val>
                                        </p:tav>
                                        <p:tav tm="100000">
                                          <p:val>
                                            <p:strVal val="#ppt_y"/>
                                          </p:val>
                                        </p:tav>
                                      </p:tavLst>
                                    </p:anim>
                                    <p:animEffect transition="in" filter="fade">
                                      <p:cBhvr>
                                        <p:cTn id="16" dur="500"/>
                                        <p:tgtEl>
                                          <p:spTgt spid="54170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0" grpId="0"/>
      <p:bldP spid="54170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965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The Chain Rule</a:t>
            </a:r>
          </a:p>
        </p:txBody>
      </p:sp>
      <p:sp>
        <p:nvSpPr>
          <p:cNvPr id="539651"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 y="1981200"/>
            <a:ext cx="8755380" cy="1960245"/>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69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dirty="0">
                <a:latin typeface="Bookman Old Style" charset="0"/>
                <a:cs typeface="+mn-cs"/>
              </a:rPr>
              <a:t>The Chain Rule Example 1</a:t>
            </a:r>
          </a:p>
        </p:txBody>
      </p:sp>
      <p:sp>
        <p:nvSpPr>
          <p:cNvPr id="541699"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41700" name="Text Box 4" descr="Blue tissue paper"/>
          <p:cNvSpPr txBox="1">
            <a:spLocks noChangeArrowheads="1"/>
          </p:cNvSpPr>
          <p:nvPr/>
        </p:nvSpPr>
        <p:spPr bwMode="auto">
          <a:xfrm>
            <a:off x="152400" y="2362200"/>
            <a:ext cx="15240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41701" name="Text Box 5"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41702" name="Text Box 6" descr="Blue tissue paper"/>
          <p:cNvSpPr txBox="1">
            <a:spLocks noChangeArrowheads="1"/>
          </p:cNvSpPr>
          <p:nvPr/>
        </p:nvSpPr>
        <p:spPr bwMode="auto">
          <a:xfrm>
            <a:off x="609600" y="1524000"/>
            <a:ext cx="8229600" cy="7016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Use the chain rule to compute the derivative of  </a:t>
            </a:r>
            <a:r>
              <a:rPr lang="en-US" sz="2000" i="1" smtClean="0">
                <a:latin typeface="Times New Roman" charset="0"/>
                <a:cs typeface="+mn-cs"/>
              </a:rPr>
              <a:t>f</a:t>
            </a:r>
            <a:r>
              <a:rPr lang="en-US" sz="1000" smtClean="0">
                <a:latin typeface="Times New Roman" charset="0"/>
                <a:cs typeface="+mn-cs"/>
              </a:rPr>
              <a:t> </a:t>
            </a:r>
            <a:r>
              <a:rPr lang="en-US" sz="2000" smtClean="0">
                <a:latin typeface="Times New Roman" charset="0"/>
                <a:cs typeface="+mn-cs"/>
              </a:rPr>
              <a:t>(</a:t>
            </a:r>
            <a:r>
              <a:rPr lang="en-US" sz="2000" i="1" smtClean="0">
                <a:latin typeface="Times New Roman" charset="0"/>
                <a:cs typeface="+mn-cs"/>
              </a:rPr>
              <a:t>g</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where                         and                    .</a:t>
            </a:r>
          </a:p>
        </p:txBody>
      </p:sp>
      <p:sp>
        <p:nvSpPr>
          <p:cNvPr id="541703" name="Text Box 7"/>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41705" name="Text Box 9" descr="Blue tissue paper"/>
          <p:cNvSpPr txBox="1">
            <a:spLocks noChangeArrowheads="1"/>
          </p:cNvSpPr>
          <p:nvPr/>
        </p:nvSpPr>
        <p:spPr bwMode="auto">
          <a:xfrm>
            <a:off x="609600" y="4419600"/>
            <a:ext cx="28956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Finally, by the chain rule,</a:t>
            </a:r>
          </a:p>
        </p:txBody>
      </p:sp>
      <p:graphicFrame>
        <p:nvGraphicFramePr>
          <p:cNvPr id="24584" name="Object 10"/>
          <p:cNvGraphicFramePr>
            <a:graphicFrameLocks noChangeAspect="1"/>
          </p:cNvGraphicFramePr>
          <p:nvPr/>
        </p:nvGraphicFramePr>
        <p:xfrm>
          <a:off x="7086600" y="1462088"/>
          <a:ext cx="1274763" cy="587375"/>
        </p:xfrm>
        <a:graphic>
          <a:graphicData uri="http://schemas.openxmlformats.org/presentationml/2006/ole">
            <mc:AlternateContent xmlns:mc="http://schemas.openxmlformats.org/markup-compatibility/2006">
              <mc:Choice xmlns:v="urn:schemas-microsoft-com:vml" Requires="v">
                <p:oleObj spid="_x0000_s24651" name="Equation" r:id="rId4" imgW="850531" imgH="393529" progId="Equation.3">
                  <p:embed/>
                </p:oleObj>
              </mc:Choice>
              <mc:Fallback>
                <p:oleObj name="Equation" r:id="rId4" imgW="850531" imgH="393529"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462088"/>
                        <a:ext cx="1274763"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5" name="Object 11"/>
          <p:cNvGraphicFramePr>
            <a:graphicFrameLocks noChangeAspect="1"/>
          </p:cNvGraphicFramePr>
          <p:nvPr/>
        </p:nvGraphicFramePr>
        <p:xfrm>
          <a:off x="1201738" y="1873250"/>
          <a:ext cx="1160462" cy="341313"/>
        </p:xfrm>
        <a:graphic>
          <a:graphicData uri="http://schemas.openxmlformats.org/presentationml/2006/ole">
            <mc:AlternateContent xmlns:mc="http://schemas.openxmlformats.org/markup-compatibility/2006">
              <mc:Choice xmlns:v="urn:schemas-microsoft-com:vml" Requires="v">
                <p:oleObj spid="_x0000_s24652" name="Equation" r:id="rId6" imgW="774364" imgH="228501" progId="Equation.3">
                  <p:embed/>
                </p:oleObj>
              </mc:Choice>
              <mc:Fallback>
                <p:oleObj name="Equation" r:id="rId6" imgW="774364" imgH="228501"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1738" y="1873250"/>
                        <a:ext cx="1160462" cy="341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1708" name="Object 12"/>
          <p:cNvGraphicFramePr>
            <a:graphicFrameLocks noChangeAspect="1"/>
          </p:cNvGraphicFramePr>
          <p:nvPr/>
        </p:nvGraphicFramePr>
        <p:xfrm>
          <a:off x="2381250" y="2819400"/>
          <a:ext cx="1674813" cy="587375"/>
        </p:xfrm>
        <a:graphic>
          <a:graphicData uri="http://schemas.openxmlformats.org/presentationml/2006/ole">
            <mc:AlternateContent xmlns:mc="http://schemas.openxmlformats.org/markup-compatibility/2006">
              <mc:Choice xmlns:v="urn:schemas-microsoft-com:vml" Requires="v">
                <p:oleObj spid="_x0000_s24653" name="Equation" r:id="rId8" imgW="1117115" imgH="393529" progId="Equation.3">
                  <p:embed/>
                </p:oleObj>
              </mc:Choice>
              <mc:Fallback>
                <p:oleObj name="Equation" r:id="rId8" imgW="1117115" imgH="393529"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250" y="2819400"/>
                        <a:ext cx="1674813"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1709" name="Object 13"/>
          <p:cNvGraphicFramePr>
            <a:graphicFrameLocks noChangeAspect="1"/>
          </p:cNvGraphicFramePr>
          <p:nvPr/>
        </p:nvGraphicFramePr>
        <p:xfrm>
          <a:off x="4916488" y="2935288"/>
          <a:ext cx="1179512" cy="341312"/>
        </p:xfrm>
        <a:graphic>
          <a:graphicData uri="http://schemas.openxmlformats.org/presentationml/2006/ole">
            <mc:AlternateContent xmlns:mc="http://schemas.openxmlformats.org/markup-compatibility/2006">
              <mc:Choice xmlns:v="urn:schemas-microsoft-com:vml" Requires="v">
                <p:oleObj spid="_x0000_s24654" name="Equation" r:id="rId10" imgW="787400" imgH="228600" progId="Equation.3">
                  <p:embed/>
                </p:oleObj>
              </mc:Choice>
              <mc:Fallback>
                <p:oleObj name="Equation" r:id="rId10" imgW="787400" imgH="22860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6488" y="2935288"/>
                        <a:ext cx="1179512" cy="3413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1710" name="Object 14"/>
          <p:cNvGraphicFramePr>
            <a:graphicFrameLocks noChangeAspect="1"/>
          </p:cNvGraphicFramePr>
          <p:nvPr/>
        </p:nvGraphicFramePr>
        <p:xfrm>
          <a:off x="2101850" y="3584575"/>
          <a:ext cx="2871788" cy="682625"/>
        </p:xfrm>
        <a:graphic>
          <a:graphicData uri="http://schemas.openxmlformats.org/presentationml/2006/ole">
            <mc:AlternateContent xmlns:mc="http://schemas.openxmlformats.org/markup-compatibility/2006">
              <mc:Choice xmlns:v="urn:schemas-microsoft-com:vml" Requires="v">
                <p:oleObj spid="_x0000_s24655" name="Equation" r:id="rId12" imgW="1917700" imgH="457200" progId="Equation.3">
                  <p:embed/>
                </p:oleObj>
              </mc:Choice>
              <mc:Fallback>
                <p:oleObj name="Equation" r:id="rId12" imgW="1917700" imgH="45720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1850" y="3584575"/>
                        <a:ext cx="2871788" cy="682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1711" name="Object 15"/>
          <p:cNvGraphicFramePr>
            <a:graphicFrameLocks noChangeAspect="1"/>
          </p:cNvGraphicFramePr>
          <p:nvPr/>
        </p:nvGraphicFramePr>
        <p:xfrm>
          <a:off x="1892300" y="4843463"/>
          <a:ext cx="5422900" cy="795337"/>
        </p:xfrm>
        <a:graphic>
          <a:graphicData uri="http://schemas.openxmlformats.org/presentationml/2006/ole">
            <mc:AlternateContent xmlns:mc="http://schemas.openxmlformats.org/markup-compatibility/2006">
              <mc:Choice xmlns:v="urn:schemas-microsoft-com:vml" Requires="v">
                <p:oleObj spid="_x0000_s24656" name="Equation" r:id="rId14" imgW="3619500" imgH="533400" progId="Equation.3">
                  <p:embed/>
                </p:oleObj>
              </mc:Choice>
              <mc:Fallback>
                <p:oleObj name="Equation" r:id="rId14" imgW="3619500" imgH="533400"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92300" y="4843463"/>
                        <a:ext cx="5422900" cy="7953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41708"/>
                                        </p:tgtEl>
                                        <p:attrNameLst>
                                          <p:attrName>style.visibility</p:attrName>
                                        </p:attrNameLst>
                                      </p:cBhvr>
                                      <p:to>
                                        <p:strVal val="visible"/>
                                      </p:to>
                                    </p:set>
                                    <p:anim calcmode="lin" valueType="num">
                                      <p:cBhvr>
                                        <p:cTn id="7" dur="500" fill="hold"/>
                                        <p:tgtEl>
                                          <p:spTgt spid="541708"/>
                                        </p:tgtEl>
                                        <p:attrNameLst>
                                          <p:attrName>ppt_w</p:attrName>
                                        </p:attrNameLst>
                                      </p:cBhvr>
                                      <p:tavLst>
                                        <p:tav tm="0">
                                          <p:val>
                                            <p:strVal val="#ppt_w*0.05"/>
                                          </p:val>
                                        </p:tav>
                                        <p:tav tm="100000">
                                          <p:val>
                                            <p:strVal val="#ppt_w"/>
                                          </p:val>
                                        </p:tav>
                                      </p:tavLst>
                                    </p:anim>
                                    <p:anim calcmode="lin" valueType="num">
                                      <p:cBhvr>
                                        <p:cTn id="8" dur="500" fill="hold"/>
                                        <p:tgtEl>
                                          <p:spTgt spid="541708"/>
                                        </p:tgtEl>
                                        <p:attrNameLst>
                                          <p:attrName>ppt_h</p:attrName>
                                        </p:attrNameLst>
                                      </p:cBhvr>
                                      <p:tavLst>
                                        <p:tav tm="0">
                                          <p:val>
                                            <p:strVal val="#ppt_h"/>
                                          </p:val>
                                        </p:tav>
                                        <p:tav tm="100000">
                                          <p:val>
                                            <p:strVal val="#ppt_h"/>
                                          </p:val>
                                        </p:tav>
                                      </p:tavLst>
                                    </p:anim>
                                    <p:anim calcmode="lin" valueType="num">
                                      <p:cBhvr>
                                        <p:cTn id="9" dur="500" fill="hold"/>
                                        <p:tgtEl>
                                          <p:spTgt spid="541708"/>
                                        </p:tgtEl>
                                        <p:attrNameLst>
                                          <p:attrName>ppt_x</p:attrName>
                                        </p:attrNameLst>
                                      </p:cBhvr>
                                      <p:tavLst>
                                        <p:tav tm="0">
                                          <p:val>
                                            <p:strVal val="#ppt_x-.2"/>
                                          </p:val>
                                        </p:tav>
                                        <p:tav tm="100000">
                                          <p:val>
                                            <p:strVal val="#ppt_x"/>
                                          </p:val>
                                        </p:tav>
                                      </p:tavLst>
                                    </p:anim>
                                    <p:anim calcmode="lin" valueType="num">
                                      <p:cBhvr>
                                        <p:cTn id="10" dur="500" fill="hold"/>
                                        <p:tgtEl>
                                          <p:spTgt spid="541708"/>
                                        </p:tgtEl>
                                        <p:attrNameLst>
                                          <p:attrName>ppt_y</p:attrName>
                                        </p:attrNameLst>
                                      </p:cBhvr>
                                      <p:tavLst>
                                        <p:tav tm="0">
                                          <p:val>
                                            <p:strVal val="#ppt_y"/>
                                          </p:val>
                                        </p:tav>
                                        <p:tav tm="100000">
                                          <p:val>
                                            <p:strVal val="#ppt_y"/>
                                          </p:val>
                                        </p:tav>
                                      </p:tavLst>
                                    </p:anim>
                                    <p:animEffect transition="in" filter="fade">
                                      <p:cBhvr>
                                        <p:cTn id="11" dur="500"/>
                                        <p:tgtEl>
                                          <p:spTgt spid="541708"/>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41709"/>
                                        </p:tgtEl>
                                        <p:attrNameLst>
                                          <p:attrName>style.visibility</p:attrName>
                                        </p:attrNameLst>
                                      </p:cBhvr>
                                      <p:to>
                                        <p:strVal val="visible"/>
                                      </p:to>
                                    </p:set>
                                    <p:anim calcmode="lin" valueType="num">
                                      <p:cBhvr>
                                        <p:cTn id="14" dur="500" fill="hold"/>
                                        <p:tgtEl>
                                          <p:spTgt spid="541709"/>
                                        </p:tgtEl>
                                        <p:attrNameLst>
                                          <p:attrName>ppt_w</p:attrName>
                                        </p:attrNameLst>
                                      </p:cBhvr>
                                      <p:tavLst>
                                        <p:tav tm="0">
                                          <p:val>
                                            <p:strVal val="#ppt_w*0.05"/>
                                          </p:val>
                                        </p:tav>
                                        <p:tav tm="100000">
                                          <p:val>
                                            <p:strVal val="#ppt_w"/>
                                          </p:val>
                                        </p:tav>
                                      </p:tavLst>
                                    </p:anim>
                                    <p:anim calcmode="lin" valueType="num">
                                      <p:cBhvr>
                                        <p:cTn id="15" dur="500" fill="hold"/>
                                        <p:tgtEl>
                                          <p:spTgt spid="541709"/>
                                        </p:tgtEl>
                                        <p:attrNameLst>
                                          <p:attrName>ppt_h</p:attrName>
                                        </p:attrNameLst>
                                      </p:cBhvr>
                                      <p:tavLst>
                                        <p:tav tm="0">
                                          <p:val>
                                            <p:strVal val="#ppt_h"/>
                                          </p:val>
                                        </p:tav>
                                        <p:tav tm="100000">
                                          <p:val>
                                            <p:strVal val="#ppt_h"/>
                                          </p:val>
                                        </p:tav>
                                      </p:tavLst>
                                    </p:anim>
                                    <p:anim calcmode="lin" valueType="num">
                                      <p:cBhvr>
                                        <p:cTn id="16" dur="500" fill="hold"/>
                                        <p:tgtEl>
                                          <p:spTgt spid="541709"/>
                                        </p:tgtEl>
                                        <p:attrNameLst>
                                          <p:attrName>ppt_x</p:attrName>
                                        </p:attrNameLst>
                                      </p:cBhvr>
                                      <p:tavLst>
                                        <p:tav tm="0">
                                          <p:val>
                                            <p:strVal val="#ppt_x-.2"/>
                                          </p:val>
                                        </p:tav>
                                        <p:tav tm="100000">
                                          <p:val>
                                            <p:strVal val="#ppt_x"/>
                                          </p:val>
                                        </p:tav>
                                      </p:tavLst>
                                    </p:anim>
                                    <p:anim calcmode="lin" valueType="num">
                                      <p:cBhvr>
                                        <p:cTn id="17" dur="500" fill="hold"/>
                                        <p:tgtEl>
                                          <p:spTgt spid="541709"/>
                                        </p:tgtEl>
                                        <p:attrNameLst>
                                          <p:attrName>ppt_y</p:attrName>
                                        </p:attrNameLst>
                                      </p:cBhvr>
                                      <p:tavLst>
                                        <p:tav tm="0">
                                          <p:val>
                                            <p:strVal val="#ppt_y"/>
                                          </p:val>
                                        </p:tav>
                                        <p:tav tm="100000">
                                          <p:val>
                                            <p:strVal val="#ppt_y"/>
                                          </p:val>
                                        </p:tav>
                                      </p:tavLst>
                                    </p:anim>
                                    <p:animEffect transition="in" filter="fade">
                                      <p:cBhvr>
                                        <p:cTn id="18" dur="500"/>
                                        <p:tgtEl>
                                          <p:spTgt spid="54170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41710"/>
                                        </p:tgtEl>
                                        <p:attrNameLst>
                                          <p:attrName>style.visibility</p:attrName>
                                        </p:attrNameLst>
                                      </p:cBhvr>
                                      <p:to>
                                        <p:strVal val="visible"/>
                                      </p:to>
                                    </p:set>
                                    <p:anim calcmode="lin" valueType="num">
                                      <p:cBhvr>
                                        <p:cTn id="23" dur="500" fill="hold"/>
                                        <p:tgtEl>
                                          <p:spTgt spid="541710"/>
                                        </p:tgtEl>
                                        <p:attrNameLst>
                                          <p:attrName>ppt_w</p:attrName>
                                        </p:attrNameLst>
                                      </p:cBhvr>
                                      <p:tavLst>
                                        <p:tav tm="0">
                                          <p:val>
                                            <p:strVal val="#ppt_w*0.05"/>
                                          </p:val>
                                        </p:tav>
                                        <p:tav tm="100000">
                                          <p:val>
                                            <p:strVal val="#ppt_w"/>
                                          </p:val>
                                        </p:tav>
                                      </p:tavLst>
                                    </p:anim>
                                    <p:anim calcmode="lin" valueType="num">
                                      <p:cBhvr>
                                        <p:cTn id="24" dur="500" fill="hold"/>
                                        <p:tgtEl>
                                          <p:spTgt spid="541710"/>
                                        </p:tgtEl>
                                        <p:attrNameLst>
                                          <p:attrName>ppt_h</p:attrName>
                                        </p:attrNameLst>
                                      </p:cBhvr>
                                      <p:tavLst>
                                        <p:tav tm="0">
                                          <p:val>
                                            <p:strVal val="#ppt_h"/>
                                          </p:val>
                                        </p:tav>
                                        <p:tav tm="100000">
                                          <p:val>
                                            <p:strVal val="#ppt_h"/>
                                          </p:val>
                                        </p:tav>
                                      </p:tavLst>
                                    </p:anim>
                                    <p:anim calcmode="lin" valueType="num">
                                      <p:cBhvr>
                                        <p:cTn id="25" dur="500" fill="hold"/>
                                        <p:tgtEl>
                                          <p:spTgt spid="541710"/>
                                        </p:tgtEl>
                                        <p:attrNameLst>
                                          <p:attrName>ppt_x</p:attrName>
                                        </p:attrNameLst>
                                      </p:cBhvr>
                                      <p:tavLst>
                                        <p:tav tm="0">
                                          <p:val>
                                            <p:strVal val="#ppt_x-.2"/>
                                          </p:val>
                                        </p:tav>
                                        <p:tav tm="100000">
                                          <p:val>
                                            <p:strVal val="#ppt_x"/>
                                          </p:val>
                                        </p:tav>
                                      </p:tavLst>
                                    </p:anim>
                                    <p:anim calcmode="lin" valueType="num">
                                      <p:cBhvr>
                                        <p:cTn id="26" dur="500" fill="hold"/>
                                        <p:tgtEl>
                                          <p:spTgt spid="541710"/>
                                        </p:tgtEl>
                                        <p:attrNameLst>
                                          <p:attrName>ppt_y</p:attrName>
                                        </p:attrNameLst>
                                      </p:cBhvr>
                                      <p:tavLst>
                                        <p:tav tm="0">
                                          <p:val>
                                            <p:strVal val="#ppt_y"/>
                                          </p:val>
                                        </p:tav>
                                        <p:tav tm="100000">
                                          <p:val>
                                            <p:strVal val="#ppt_y"/>
                                          </p:val>
                                        </p:tav>
                                      </p:tavLst>
                                    </p:anim>
                                    <p:animEffect transition="in" filter="fade">
                                      <p:cBhvr>
                                        <p:cTn id="27" dur="500"/>
                                        <p:tgtEl>
                                          <p:spTgt spid="5417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541705"/>
                                        </p:tgtEl>
                                        <p:attrNameLst>
                                          <p:attrName>style.visibility</p:attrName>
                                        </p:attrNameLst>
                                      </p:cBhvr>
                                      <p:to>
                                        <p:strVal val="visible"/>
                                      </p:to>
                                    </p:set>
                                    <p:anim calcmode="lin" valueType="num">
                                      <p:cBhvr>
                                        <p:cTn id="32" dur="500" fill="hold"/>
                                        <p:tgtEl>
                                          <p:spTgt spid="541705"/>
                                        </p:tgtEl>
                                        <p:attrNameLst>
                                          <p:attrName>ppt_w</p:attrName>
                                        </p:attrNameLst>
                                      </p:cBhvr>
                                      <p:tavLst>
                                        <p:tav tm="0">
                                          <p:val>
                                            <p:strVal val="#ppt_w*0.05"/>
                                          </p:val>
                                        </p:tav>
                                        <p:tav tm="100000">
                                          <p:val>
                                            <p:strVal val="#ppt_w"/>
                                          </p:val>
                                        </p:tav>
                                      </p:tavLst>
                                    </p:anim>
                                    <p:anim calcmode="lin" valueType="num">
                                      <p:cBhvr>
                                        <p:cTn id="33" dur="500" fill="hold"/>
                                        <p:tgtEl>
                                          <p:spTgt spid="541705"/>
                                        </p:tgtEl>
                                        <p:attrNameLst>
                                          <p:attrName>ppt_h</p:attrName>
                                        </p:attrNameLst>
                                      </p:cBhvr>
                                      <p:tavLst>
                                        <p:tav tm="0">
                                          <p:val>
                                            <p:strVal val="#ppt_h"/>
                                          </p:val>
                                        </p:tav>
                                        <p:tav tm="100000">
                                          <p:val>
                                            <p:strVal val="#ppt_h"/>
                                          </p:val>
                                        </p:tav>
                                      </p:tavLst>
                                    </p:anim>
                                    <p:anim calcmode="lin" valueType="num">
                                      <p:cBhvr>
                                        <p:cTn id="34" dur="500" fill="hold"/>
                                        <p:tgtEl>
                                          <p:spTgt spid="541705"/>
                                        </p:tgtEl>
                                        <p:attrNameLst>
                                          <p:attrName>ppt_x</p:attrName>
                                        </p:attrNameLst>
                                      </p:cBhvr>
                                      <p:tavLst>
                                        <p:tav tm="0">
                                          <p:val>
                                            <p:strVal val="#ppt_x-.2"/>
                                          </p:val>
                                        </p:tav>
                                        <p:tav tm="100000">
                                          <p:val>
                                            <p:strVal val="#ppt_x"/>
                                          </p:val>
                                        </p:tav>
                                      </p:tavLst>
                                    </p:anim>
                                    <p:anim calcmode="lin" valueType="num">
                                      <p:cBhvr>
                                        <p:cTn id="35" dur="500" fill="hold"/>
                                        <p:tgtEl>
                                          <p:spTgt spid="541705"/>
                                        </p:tgtEl>
                                        <p:attrNameLst>
                                          <p:attrName>ppt_y</p:attrName>
                                        </p:attrNameLst>
                                      </p:cBhvr>
                                      <p:tavLst>
                                        <p:tav tm="0">
                                          <p:val>
                                            <p:strVal val="#ppt_y"/>
                                          </p:val>
                                        </p:tav>
                                        <p:tav tm="100000">
                                          <p:val>
                                            <p:strVal val="#ppt_y"/>
                                          </p:val>
                                        </p:tav>
                                      </p:tavLst>
                                    </p:anim>
                                    <p:animEffect transition="in" filter="fade">
                                      <p:cBhvr>
                                        <p:cTn id="36" dur="500"/>
                                        <p:tgtEl>
                                          <p:spTgt spid="541705"/>
                                        </p:tgtEl>
                                      </p:cBhvr>
                                    </p:animEffect>
                                  </p:childTnLst>
                                </p:cTn>
                              </p:par>
                              <p:par>
                                <p:cTn id="37" presetID="54" presetClass="entr" presetSubtype="0" accel="100000" fill="hold" nodeType="withEffect">
                                  <p:stCondLst>
                                    <p:cond delay="0"/>
                                  </p:stCondLst>
                                  <p:childTnLst>
                                    <p:set>
                                      <p:cBhvr>
                                        <p:cTn id="38" dur="1" fill="hold">
                                          <p:stCondLst>
                                            <p:cond delay="0"/>
                                          </p:stCondLst>
                                        </p:cTn>
                                        <p:tgtEl>
                                          <p:spTgt spid="541711"/>
                                        </p:tgtEl>
                                        <p:attrNameLst>
                                          <p:attrName>style.visibility</p:attrName>
                                        </p:attrNameLst>
                                      </p:cBhvr>
                                      <p:to>
                                        <p:strVal val="visible"/>
                                      </p:to>
                                    </p:set>
                                    <p:anim calcmode="lin" valueType="num">
                                      <p:cBhvr>
                                        <p:cTn id="39" dur="500" fill="hold"/>
                                        <p:tgtEl>
                                          <p:spTgt spid="541711"/>
                                        </p:tgtEl>
                                        <p:attrNameLst>
                                          <p:attrName>ppt_w</p:attrName>
                                        </p:attrNameLst>
                                      </p:cBhvr>
                                      <p:tavLst>
                                        <p:tav tm="0">
                                          <p:val>
                                            <p:strVal val="#ppt_w*0.05"/>
                                          </p:val>
                                        </p:tav>
                                        <p:tav tm="100000">
                                          <p:val>
                                            <p:strVal val="#ppt_w"/>
                                          </p:val>
                                        </p:tav>
                                      </p:tavLst>
                                    </p:anim>
                                    <p:anim calcmode="lin" valueType="num">
                                      <p:cBhvr>
                                        <p:cTn id="40" dur="500" fill="hold"/>
                                        <p:tgtEl>
                                          <p:spTgt spid="541711"/>
                                        </p:tgtEl>
                                        <p:attrNameLst>
                                          <p:attrName>ppt_h</p:attrName>
                                        </p:attrNameLst>
                                      </p:cBhvr>
                                      <p:tavLst>
                                        <p:tav tm="0">
                                          <p:val>
                                            <p:strVal val="#ppt_h"/>
                                          </p:val>
                                        </p:tav>
                                        <p:tav tm="100000">
                                          <p:val>
                                            <p:strVal val="#ppt_h"/>
                                          </p:val>
                                        </p:tav>
                                      </p:tavLst>
                                    </p:anim>
                                    <p:anim calcmode="lin" valueType="num">
                                      <p:cBhvr>
                                        <p:cTn id="41" dur="500" fill="hold"/>
                                        <p:tgtEl>
                                          <p:spTgt spid="541711"/>
                                        </p:tgtEl>
                                        <p:attrNameLst>
                                          <p:attrName>ppt_x</p:attrName>
                                        </p:attrNameLst>
                                      </p:cBhvr>
                                      <p:tavLst>
                                        <p:tav tm="0">
                                          <p:val>
                                            <p:strVal val="#ppt_x-.2"/>
                                          </p:val>
                                        </p:tav>
                                        <p:tav tm="100000">
                                          <p:val>
                                            <p:strVal val="#ppt_x"/>
                                          </p:val>
                                        </p:tav>
                                      </p:tavLst>
                                    </p:anim>
                                    <p:anim calcmode="lin" valueType="num">
                                      <p:cBhvr>
                                        <p:cTn id="42" dur="500" fill="hold"/>
                                        <p:tgtEl>
                                          <p:spTgt spid="541711"/>
                                        </p:tgtEl>
                                        <p:attrNameLst>
                                          <p:attrName>ppt_y</p:attrName>
                                        </p:attrNameLst>
                                      </p:cBhvr>
                                      <p:tavLst>
                                        <p:tav tm="0">
                                          <p:val>
                                            <p:strVal val="#ppt_y"/>
                                          </p:val>
                                        </p:tav>
                                        <p:tav tm="100000">
                                          <p:val>
                                            <p:strVal val="#ppt_y"/>
                                          </p:val>
                                        </p:tav>
                                      </p:tavLst>
                                    </p:anim>
                                    <p:animEffect transition="in" filter="fade">
                                      <p:cBhvr>
                                        <p:cTn id="43" dur="500"/>
                                        <p:tgtEl>
                                          <p:spTgt spid="541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2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dirty="0">
                <a:latin typeface="Bookman Old Style" charset="0"/>
                <a:cs typeface="+mn-cs"/>
              </a:rPr>
              <a:t>The Chain Rule Example 2 (1 of 2)</a:t>
            </a:r>
          </a:p>
        </p:txBody>
      </p:sp>
      <p:sp>
        <p:nvSpPr>
          <p:cNvPr id="542723"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42724" name="Text Box 4" descr="Blue tissue paper"/>
          <p:cNvSpPr txBox="1">
            <a:spLocks noChangeArrowheads="1"/>
          </p:cNvSpPr>
          <p:nvPr/>
        </p:nvSpPr>
        <p:spPr bwMode="auto">
          <a:xfrm>
            <a:off x="152400" y="2514600"/>
            <a:ext cx="15240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42725" name="Text Box 5"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42726" name="Text Box 6" descr="Blue tissue paper"/>
          <p:cNvSpPr txBox="1">
            <a:spLocks noChangeArrowheads="1"/>
          </p:cNvSpPr>
          <p:nvPr/>
        </p:nvSpPr>
        <p:spPr bwMode="auto">
          <a:xfrm>
            <a:off x="609600" y="1524000"/>
            <a:ext cx="42672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Compute         using the chain rule.</a:t>
            </a:r>
          </a:p>
        </p:txBody>
      </p:sp>
      <p:sp>
        <p:nvSpPr>
          <p:cNvPr id="542727" name="Text Box 7"/>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42729" name="Text Box 9" descr="Blue tissue paper"/>
          <p:cNvSpPr txBox="1">
            <a:spLocks noChangeArrowheads="1"/>
          </p:cNvSpPr>
          <p:nvPr/>
        </p:nvSpPr>
        <p:spPr bwMode="auto">
          <a:xfrm>
            <a:off x="609600" y="2955925"/>
            <a:ext cx="8305800" cy="1158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Since </a:t>
            </a:r>
            <a:r>
              <a:rPr lang="en-US" sz="2000" i="1" smtClean="0">
                <a:latin typeface="Times New Roman" charset="0"/>
                <a:cs typeface="+mn-cs"/>
              </a:rPr>
              <a:t>y</a:t>
            </a:r>
            <a:r>
              <a:rPr lang="en-US" sz="2000" smtClean="0">
                <a:latin typeface="Times New Roman" charset="0"/>
                <a:cs typeface="+mn-cs"/>
              </a:rPr>
              <a:t> is not given directly as a function of </a:t>
            </a:r>
            <a:r>
              <a:rPr lang="en-US" sz="2000" i="1" smtClean="0">
                <a:latin typeface="Times New Roman" charset="0"/>
                <a:cs typeface="+mn-cs"/>
              </a:rPr>
              <a:t>x</a:t>
            </a:r>
            <a:r>
              <a:rPr lang="en-US" sz="2000" smtClean="0">
                <a:latin typeface="Times New Roman" charset="0"/>
                <a:cs typeface="+mn-cs"/>
              </a:rPr>
              <a:t>, we cannot compute         by </a:t>
            </a:r>
          </a:p>
          <a:p>
            <a:pPr>
              <a:spcBef>
                <a:spcPct val="50000"/>
              </a:spcBef>
              <a:defRPr/>
            </a:pPr>
            <a:r>
              <a:rPr lang="en-US" sz="2000" smtClean="0">
                <a:latin typeface="Times New Roman" charset="0"/>
                <a:cs typeface="+mn-cs"/>
              </a:rPr>
              <a:t>differentiating  </a:t>
            </a:r>
            <a:r>
              <a:rPr lang="en-US" sz="2000" i="1" smtClean="0">
                <a:latin typeface="Times New Roman" charset="0"/>
                <a:cs typeface="+mn-cs"/>
              </a:rPr>
              <a:t>y</a:t>
            </a:r>
            <a:r>
              <a:rPr lang="en-US" sz="2000" smtClean="0">
                <a:latin typeface="Times New Roman" charset="0"/>
                <a:cs typeface="+mn-cs"/>
              </a:rPr>
              <a:t> directly with respect to </a:t>
            </a:r>
            <a:r>
              <a:rPr lang="en-US" sz="2000" i="1" smtClean="0">
                <a:latin typeface="Times New Roman" charset="0"/>
                <a:cs typeface="+mn-cs"/>
              </a:rPr>
              <a:t>x</a:t>
            </a:r>
            <a:r>
              <a:rPr lang="en-US" sz="2000" smtClean="0">
                <a:latin typeface="Times New Roman" charset="0"/>
                <a:cs typeface="+mn-cs"/>
              </a:rPr>
              <a:t>.  We can, however, </a:t>
            </a:r>
            <a:r>
              <a:rPr lang="en-US" sz="2000" i="1" smtClean="0">
                <a:latin typeface="Times New Roman" charset="0"/>
                <a:cs typeface="+mn-cs"/>
              </a:rPr>
              <a:t>differentiate with respect to u</a:t>
            </a:r>
            <a:r>
              <a:rPr lang="en-US" sz="2000" smtClean="0">
                <a:latin typeface="Times New Roman" charset="0"/>
                <a:cs typeface="+mn-cs"/>
              </a:rPr>
              <a:t> the relation                 , and get</a:t>
            </a:r>
          </a:p>
        </p:txBody>
      </p:sp>
      <p:graphicFrame>
        <p:nvGraphicFramePr>
          <p:cNvPr id="25608" name="Object 10"/>
          <p:cNvGraphicFramePr>
            <a:graphicFrameLocks noChangeAspect="1"/>
          </p:cNvGraphicFramePr>
          <p:nvPr/>
        </p:nvGraphicFramePr>
        <p:xfrm>
          <a:off x="1744663" y="1447800"/>
          <a:ext cx="342900" cy="587375"/>
        </p:xfrm>
        <a:graphic>
          <a:graphicData uri="http://schemas.openxmlformats.org/presentationml/2006/ole">
            <mc:AlternateContent xmlns:mc="http://schemas.openxmlformats.org/markup-compatibility/2006">
              <mc:Choice xmlns:v="urn:schemas-microsoft-com:vml" Requires="v">
                <p:oleObj spid="_x0000_s25687" name="Equation" r:id="rId4" imgW="228501" imgH="393529" progId="Equation.3">
                  <p:embed/>
                </p:oleObj>
              </mc:Choice>
              <mc:Fallback>
                <p:oleObj name="Equation" r:id="rId4" imgW="228501" imgH="393529"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47800"/>
                        <a:ext cx="34290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5609" name="Object 11"/>
          <p:cNvGraphicFramePr>
            <a:graphicFrameLocks noChangeAspect="1"/>
          </p:cNvGraphicFramePr>
          <p:nvPr/>
        </p:nvGraphicFramePr>
        <p:xfrm>
          <a:off x="3659188" y="2057400"/>
          <a:ext cx="1827212" cy="360363"/>
        </p:xfrm>
        <a:graphic>
          <a:graphicData uri="http://schemas.openxmlformats.org/presentationml/2006/ole">
            <mc:AlternateContent xmlns:mc="http://schemas.openxmlformats.org/markup-compatibility/2006">
              <mc:Choice xmlns:v="urn:schemas-microsoft-com:vml" Requires="v">
                <p:oleObj spid="_x0000_s25688" name="Equation" r:id="rId6" imgW="1218671" imgH="241195" progId="Equation.3">
                  <p:embed/>
                </p:oleObj>
              </mc:Choice>
              <mc:Fallback>
                <p:oleObj name="Equation" r:id="rId6" imgW="1218671" imgH="241195"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9188" y="2057400"/>
                        <a:ext cx="1827212" cy="360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732" name="Object 12"/>
          <p:cNvGraphicFramePr>
            <a:graphicFrameLocks noChangeAspect="1"/>
          </p:cNvGraphicFramePr>
          <p:nvPr/>
        </p:nvGraphicFramePr>
        <p:xfrm>
          <a:off x="7540625" y="2895600"/>
          <a:ext cx="342900" cy="587375"/>
        </p:xfrm>
        <a:graphic>
          <a:graphicData uri="http://schemas.openxmlformats.org/presentationml/2006/ole">
            <mc:AlternateContent xmlns:mc="http://schemas.openxmlformats.org/markup-compatibility/2006">
              <mc:Choice xmlns:v="urn:schemas-microsoft-com:vml" Requires="v">
                <p:oleObj spid="_x0000_s25689" name="Equation" r:id="rId8" imgW="228501" imgH="393529" progId="Equation.3">
                  <p:embed/>
                </p:oleObj>
              </mc:Choice>
              <mc:Fallback>
                <p:oleObj name="Equation" r:id="rId8" imgW="228501" imgH="393529"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0625" y="2895600"/>
                        <a:ext cx="34290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733" name="Object 13"/>
          <p:cNvGraphicFramePr>
            <a:graphicFrameLocks noChangeAspect="1"/>
          </p:cNvGraphicFramePr>
          <p:nvPr/>
        </p:nvGraphicFramePr>
        <p:xfrm>
          <a:off x="3200400" y="3746500"/>
          <a:ext cx="989013" cy="360363"/>
        </p:xfrm>
        <a:graphic>
          <a:graphicData uri="http://schemas.openxmlformats.org/presentationml/2006/ole">
            <mc:AlternateContent xmlns:mc="http://schemas.openxmlformats.org/markup-compatibility/2006">
              <mc:Choice xmlns:v="urn:schemas-microsoft-com:vml" Requires="v">
                <p:oleObj spid="_x0000_s25690" name="Equation" r:id="rId9" imgW="660113" imgH="241195" progId="Equation.3">
                  <p:embed/>
                </p:oleObj>
              </mc:Choice>
              <mc:Fallback>
                <p:oleObj name="Equation" r:id="rId9" imgW="660113" imgH="241195"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3746500"/>
                        <a:ext cx="989013" cy="360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734" name="Object 14"/>
          <p:cNvGraphicFramePr>
            <a:graphicFrameLocks noChangeAspect="1"/>
          </p:cNvGraphicFramePr>
          <p:nvPr/>
        </p:nvGraphicFramePr>
        <p:xfrm>
          <a:off x="3906838" y="4211638"/>
          <a:ext cx="1350962" cy="625475"/>
        </p:xfrm>
        <a:graphic>
          <a:graphicData uri="http://schemas.openxmlformats.org/presentationml/2006/ole">
            <mc:AlternateContent xmlns:mc="http://schemas.openxmlformats.org/markup-compatibility/2006">
              <mc:Choice xmlns:v="urn:schemas-microsoft-com:vml" Requires="v">
                <p:oleObj spid="_x0000_s25691" name="Equation" r:id="rId11" imgW="901309" imgH="418918" progId="Equation.3">
                  <p:embed/>
                </p:oleObj>
              </mc:Choice>
              <mc:Fallback>
                <p:oleObj name="Equation" r:id="rId11" imgW="901309" imgH="418918"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06838" y="4211638"/>
                        <a:ext cx="1350962" cy="625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2735" name="Text Box 15" descr="Blue tissue paper"/>
          <p:cNvSpPr txBox="1">
            <a:spLocks noChangeArrowheads="1"/>
          </p:cNvSpPr>
          <p:nvPr/>
        </p:nvSpPr>
        <p:spPr bwMode="auto">
          <a:xfrm>
            <a:off x="609600" y="4937125"/>
            <a:ext cx="83058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Similarly, we can </a:t>
            </a:r>
            <a:r>
              <a:rPr lang="en-US" sz="2000" i="1" smtClean="0">
                <a:latin typeface="Times New Roman" charset="0"/>
                <a:cs typeface="+mn-cs"/>
              </a:rPr>
              <a:t>differentiate with respect to x</a:t>
            </a:r>
            <a:r>
              <a:rPr lang="en-US" sz="2000" smtClean="0">
                <a:latin typeface="Times New Roman" charset="0"/>
                <a:cs typeface="+mn-cs"/>
              </a:rPr>
              <a:t> the relation               and get</a:t>
            </a:r>
          </a:p>
        </p:txBody>
      </p:sp>
      <p:graphicFrame>
        <p:nvGraphicFramePr>
          <p:cNvPr id="542736" name="Object 16"/>
          <p:cNvGraphicFramePr>
            <a:graphicFrameLocks noChangeAspect="1"/>
          </p:cNvGraphicFramePr>
          <p:nvPr/>
        </p:nvGraphicFramePr>
        <p:xfrm>
          <a:off x="6873875" y="4981575"/>
          <a:ext cx="723900" cy="304800"/>
        </p:xfrm>
        <a:graphic>
          <a:graphicData uri="http://schemas.openxmlformats.org/presentationml/2006/ole">
            <mc:AlternateContent xmlns:mc="http://schemas.openxmlformats.org/markup-compatibility/2006">
              <mc:Choice xmlns:v="urn:schemas-microsoft-com:vml" Requires="v">
                <p:oleObj spid="_x0000_s25692" name="Equation" r:id="rId13" imgW="482391" imgH="203112" progId="Equation.3">
                  <p:embed/>
                </p:oleObj>
              </mc:Choice>
              <mc:Fallback>
                <p:oleObj name="Equation" r:id="rId13" imgW="482391" imgH="203112"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73875" y="4981575"/>
                        <a:ext cx="7239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737" name="Object 17"/>
          <p:cNvGraphicFramePr>
            <a:graphicFrameLocks noChangeAspect="1"/>
          </p:cNvGraphicFramePr>
          <p:nvPr/>
        </p:nvGraphicFramePr>
        <p:xfrm>
          <a:off x="3902075" y="5413375"/>
          <a:ext cx="855663" cy="587375"/>
        </p:xfrm>
        <a:graphic>
          <a:graphicData uri="http://schemas.openxmlformats.org/presentationml/2006/ole">
            <mc:AlternateContent xmlns:mc="http://schemas.openxmlformats.org/markup-compatibility/2006">
              <mc:Choice xmlns:v="urn:schemas-microsoft-com:vml" Requires="v">
                <p:oleObj spid="_x0000_s25693" name="Equation" r:id="rId15" imgW="571252" imgH="393529" progId="Equation.3">
                  <p:embed/>
                </p:oleObj>
              </mc:Choice>
              <mc:Fallback>
                <p:oleObj name="Equation" r:id="rId15" imgW="571252" imgH="393529" progId="Equation.3">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02075" y="5413375"/>
                        <a:ext cx="855663"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42729"/>
                                        </p:tgtEl>
                                        <p:attrNameLst>
                                          <p:attrName>style.visibility</p:attrName>
                                        </p:attrNameLst>
                                      </p:cBhvr>
                                      <p:to>
                                        <p:strVal val="visible"/>
                                      </p:to>
                                    </p:set>
                                    <p:anim calcmode="lin" valueType="num">
                                      <p:cBhvr>
                                        <p:cTn id="7" dur="500" fill="hold"/>
                                        <p:tgtEl>
                                          <p:spTgt spid="542729"/>
                                        </p:tgtEl>
                                        <p:attrNameLst>
                                          <p:attrName>ppt_w</p:attrName>
                                        </p:attrNameLst>
                                      </p:cBhvr>
                                      <p:tavLst>
                                        <p:tav tm="0">
                                          <p:val>
                                            <p:strVal val="#ppt_w*0.05"/>
                                          </p:val>
                                        </p:tav>
                                        <p:tav tm="100000">
                                          <p:val>
                                            <p:strVal val="#ppt_w"/>
                                          </p:val>
                                        </p:tav>
                                      </p:tavLst>
                                    </p:anim>
                                    <p:anim calcmode="lin" valueType="num">
                                      <p:cBhvr>
                                        <p:cTn id="8" dur="500" fill="hold"/>
                                        <p:tgtEl>
                                          <p:spTgt spid="542729"/>
                                        </p:tgtEl>
                                        <p:attrNameLst>
                                          <p:attrName>ppt_h</p:attrName>
                                        </p:attrNameLst>
                                      </p:cBhvr>
                                      <p:tavLst>
                                        <p:tav tm="0">
                                          <p:val>
                                            <p:strVal val="#ppt_h"/>
                                          </p:val>
                                        </p:tav>
                                        <p:tav tm="100000">
                                          <p:val>
                                            <p:strVal val="#ppt_h"/>
                                          </p:val>
                                        </p:tav>
                                      </p:tavLst>
                                    </p:anim>
                                    <p:anim calcmode="lin" valueType="num">
                                      <p:cBhvr>
                                        <p:cTn id="9" dur="500" fill="hold"/>
                                        <p:tgtEl>
                                          <p:spTgt spid="542729"/>
                                        </p:tgtEl>
                                        <p:attrNameLst>
                                          <p:attrName>ppt_x</p:attrName>
                                        </p:attrNameLst>
                                      </p:cBhvr>
                                      <p:tavLst>
                                        <p:tav tm="0">
                                          <p:val>
                                            <p:strVal val="#ppt_x-.2"/>
                                          </p:val>
                                        </p:tav>
                                        <p:tav tm="100000">
                                          <p:val>
                                            <p:strVal val="#ppt_x"/>
                                          </p:val>
                                        </p:tav>
                                      </p:tavLst>
                                    </p:anim>
                                    <p:anim calcmode="lin" valueType="num">
                                      <p:cBhvr>
                                        <p:cTn id="10" dur="500" fill="hold"/>
                                        <p:tgtEl>
                                          <p:spTgt spid="542729"/>
                                        </p:tgtEl>
                                        <p:attrNameLst>
                                          <p:attrName>ppt_y</p:attrName>
                                        </p:attrNameLst>
                                      </p:cBhvr>
                                      <p:tavLst>
                                        <p:tav tm="0">
                                          <p:val>
                                            <p:strVal val="#ppt_y"/>
                                          </p:val>
                                        </p:tav>
                                        <p:tav tm="100000">
                                          <p:val>
                                            <p:strVal val="#ppt_y"/>
                                          </p:val>
                                        </p:tav>
                                      </p:tavLst>
                                    </p:anim>
                                    <p:animEffect transition="in" filter="fade">
                                      <p:cBhvr>
                                        <p:cTn id="11" dur="500"/>
                                        <p:tgtEl>
                                          <p:spTgt spid="542729"/>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42732"/>
                                        </p:tgtEl>
                                        <p:attrNameLst>
                                          <p:attrName>style.visibility</p:attrName>
                                        </p:attrNameLst>
                                      </p:cBhvr>
                                      <p:to>
                                        <p:strVal val="visible"/>
                                      </p:to>
                                    </p:set>
                                    <p:anim calcmode="lin" valueType="num">
                                      <p:cBhvr>
                                        <p:cTn id="14" dur="500" fill="hold"/>
                                        <p:tgtEl>
                                          <p:spTgt spid="542732"/>
                                        </p:tgtEl>
                                        <p:attrNameLst>
                                          <p:attrName>ppt_w</p:attrName>
                                        </p:attrNameLst>
                                      </p:cBhvr>
                                      <p:tavLst>
                                        <p:tav tm="0">
                                          <p:val>
                                            <p:strVal val="#ppt_w*0.05"/>
                                          </p:val>
                                        </p:tav>
                                        <p:tav tm="100000">
                                          <p:val>
                                            <p:strVal val="#ppt_w"/>
                                          </p:val>
                                        </p:tav>
                                      </p:tavLst>
                                    </p:anim>
                                    <p:anim calcmode="lin" valueType="num">
                                      <p:cBhvr>
                                        <p:cTn id="15" dur="500" fill="hold"/>
                                        <p:tgtEl>
                                          <p:spTgt spid="542732"/>
                                        </p:tgtEl>
                                        <p:attrNameLst>
                                          <p:attrName>ppt_h</p:attrName>
                                        </p:attrNameLst>
                                      </p:cBhvr>
                                      <p:tavLst>
                                        <p:tav tm="0">
                                          <p:val>
                                            <p:strVal val="#ppt_h"/>
                                          </p:val>
                                        </p:tav>
                                        <p:tav tm="100000">
                                          <p:val>
                                            <p:strVal val="#ppt_h"/>
                                          </p:val>
                                        </p:tav>
                                      </p:tavLst>
                                    </p:anim>
                                    <p:anim calcmode="lin" valueType="num">
                                      <p:cBhvr>
                                        <p:cTn id="16" dur="500" fill="hold"/>
                                        <p:tgtEl>
                                          <p:spTgt spid="542732"/>
                                        </p:tgtEl>
                                        <p:attrNameLst>
                                          <p:attrName>ppt_x</p:attrName>
                                        </p:attrNameLst>
                                      </p:cBhvr>
                                      <p:tavLst>
                                        <p:tav tm="0">
                                          <p:val>
                                            <p:strVal val="#ppt_x-.2"/>
                                          </p:val>
                                        </p:tav>
                                        <p:tav tm="100000">
                                          <p:val>
                                            <p:strVal val="#ppt_x"/>
                                          </p:val>
                                        </p:tav>
                                      </p:tavLst>
                                    </p:anim>
                                    <p:anim calcmode="lin" valueType="num">
                                      <p:cBhvr>
                                        <p:cTn id="17" dur="500" fill="hold"/>
                                        <p:tgtEl>
                                          <p:spTgt spid="542732"/>
                                        </p:tgtEl>
                                        <p:attrNameLst>
                                          <p:attrName>ppt_y</p:attrName>
                                        </p:attrNameLst>
                                      </p:cBhvr>
                                      <p:tavLst>
                                        <p:tav tm="0">
                                          <p:val>
                                            <p:strVal val="#ppt_y"/>
                                          </p:val>
                                        </p:tav>
                                        <p:tav tm="100000">
                                          <p:val>
                                            <p:strVal val="#ppt_y"/>
                                          </p:val>
                                        </p:tav>
                                      </p:tavLst>
                                    </p:anim>
                                    <p:animEffect transition="in" filter="fade">
                                      <p:cBhvr>
                                        <p:cTn id="18" dur="500"/>
                                        <p:tgtEl>
                                          <p:spTgt spid="542732"/>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542733"/>
                                        </p:tgtEl>
                                        <p:attrNameLst>
                                          <p:attrName>style.visibility</p:attrName>
                                        </p:attrNameLst>
                                      </p:cBhvr>
                                      <p:to>
                                        <p:strVal val="visible"/>
                                      </p:to>
                                    </p:set>
                                    <p:anim calcmode="lin" valueType="num">
                                      <p:cBhvr>
                                        <p:cTn id="21" dur="500" fill="hold"/>
                                        <p:tgtEl>
                                          <p:spTgt spid="542733"/>
                                        </p:tgtEl>
                                        <p:attrNameLst>
                                          <p:attrName>ppt_w</p:attrName>
                                        </p:attrNameLst>
                                      </p:cBhvr>
                                      <p:tavLst>
                                        <p:tav tm="0">
                                          <p:val>
                                            <p:strVal val="#ppt_w*0.05"/>
                                          </p:val>
                                        </p:tav>
                                        <p:tav tm="100000">
                                          <p:val>
                                            <p:strVal val="#ppt_w"/>
                                          </p:val>
                                        </p:tav>
                                      </p:tavLst>
                                    </p:anim>
                                    <p:anim calcmode="lin" valueType="num">
                                      <p:cBhvr>
                                        <p:cTn id="22" dur="500" fill="hold"/>
                                        <p:tgtEl>
                                          <p:spTgt spid="542733"/>
                                        </p:tgtEl>
                                        <p:attrNameLst>
                                          <p:attrName>ppt_h</p:attrName>
                                        </p:attrNameLst>
                                      </p:cBhvr>
                                      <p:tavLst>
                                        <p:tav tm="0">
                                          <p:val>
                                            <p:strVal val="#ppt_h"/>
                                          </p:val>
                                        </p:tav>
                                        <p:tav tm="100000">
                                          <p:val>
                                            <p:strVal val="#ppt_h"/>
                                          </p:val>
                                        </p:tav>
                                      </p:tavLst>
                                    </p:anim>
                                    <p:anim calcmode="lin" valueType="num">
                                      <p:cBhvr>
                                        <p:cTn id="23" dur="500" fill="hold"/>
                                        <p:tgtEl>
                                          <p:spTgt spid="542733"/>
                                        </p:tgtEl>
                                        <p:attrNameLst>
                                          <p:attrName>ppt_x</p:attrName>
                                        </p:attrNameLst>
                                      </p:cBhvr>
                                      <p:tavLst>
                                        <p:tav tm="0">
                                          <p:val>
                                            <p:strVal val="#ppt_x-.2"/>
                                          </p:val>
                                        </p:tav>
                                        <p:tav tm="100000">
                                          <p:val>
                                            <p:strVal val="#ppt_x"/>
                                          </p:val>
                                        </p:tav>
                                      </p:tavLst>
                                    </p:anim>
                                    <p:anim calcmode="lin" valueType="num">
                                      <p:cBhvr>
                                        <p:cTn id="24" dur="500" fill="hold"/>
                                        <p:tgtEl>
                                          <p:spTgt spid="542733"/>
                                        </p:tgtEl>
                                        <p:attrNameLst>
                                          <p:attrName>ppt_y</p:attrName>
                                        </p:attrNameLst>
                                      </p:cBhvr>
                                      <p:tavLst>
                                        <p:tav tm="0">
                                          <p:val>
                                            <p:strVal val="#ppt_y"/>
                                          </p:val>
                                        </p:tav>
                                        <p:tav tm="100000">
                                          <p:val>
                                            <p:strVal val="#ppt_y"/>
                                          </p:val>
                                        </p:tav>
                                      </p:tavLst>
                                    </p:anim>
                                    <p:animEffect transition="in" filter="fade">
                                      <p:cBhvr>
                                        <p:cTn id="25" dur="500"/>
                                        <p:tgtEl>
                                          <p:spTgt spid="542733"/>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542734"/>
                                        </p:tgtEl>
                                        <p:attrNameLst>
                                          <p:attrName>style.visibility</p:attrName>
                                        </p:attrNameLst>
                                      </p:cBhvr>
                                      <p:to>
                                        <p:strVal val="visible"/>
                                      </p:to>
                                    </p:set>
                                    <p:anim calcmode="lin" valueType="num">
                                      <p:cBhvr>
                                        <p:cTn id="28" dur="500" fill="hold"/>
                                        <p:tgtEl>
                                          <p:spTgt spid="542734"/>
                                        </p:tgtEl>
                                        <p:attrNameLst>
                                          <p:attrName>ppt_w</p:attrName>
                                        </p:attrNameLst>
                                      </p:cBhvr>
                                      <p:tavLst>
                                        <p:tav tm="0">
                                          <p:val>
                                            <p:strVal val="#ppt_w*0.05"/>
                                          </p:val>
                                        </p:tav>
                                        <p:tav tm="100000">
                                          <p:val>
                                            <p:strVal val="#ppt_w"/>
                                          </p:val>
                                        </p:tav>
                                      </p:tavLst>
                                    </p:anim>
                                    <p:anim calcmode="lin" valueType="num">
                                      <p:cBhvr>
                                        <p:cTn id="29" dur="500" fill="hold"/>
                                        <p:tgtEl>
                                          <p:spTgt spid="542734"/>
                                        </p:tgtEl>
                                        <p:attrNameLst>
                                          <p:attrName>ppt_h</p:attrName>
                                        </p:attrNameLst>
                                      </p:cBhvr>
                                      <p:tavLst>
                                        <p:tav tm="0">
                                          <p:val>
                                            <p:strVal val="#ppt_h"/>
                                          </p:val>
                                        </p:tav>
                                        <p:tav tm="100000">
                                          <p:val>
                                            <p:strVal val="#ppt_h"/>
                                          </p:val>
                                        </p:tav>
                                      </p:tavLst>
                                    </p:anim>
                                    <p:anim calcmode="lin" valueType="num">
                                      <p:cBhvr>
                                        <p:cTn id="30" dur="500" fill="hold"/>
                                        <p:tgtEl>
                                          <p:spTgt spid="542734"/>
                                        </p:tgtEl>
                                        <p:attrNameLst>
                                          <p:attrName>ppt_x</p:attrName>
                                        </p:attrNameLst>
                                      </p:cBhvr>
                                      <p:tavLst>
                                        <p:tav tm="0">
                                          <p:val>
                                            <p:strVal val="#ppt_x-.2"/>
                                          </p:val>
                                        </p:tav>
                                        <p:tav tm="100000">
                                          <p:val>
                                            <p:strVal val="#ppt_x"/>
                                          </p:val>
                                        </p:tav>
                                      </p:tavLst>
                                    </p:anim>
                                    <p:anim calcmode="lin" valueType="num">
                                      <p:cBhvr>
                                        <p:cTn id="31" dur="500" fill="hold"/>
                                        <p:tgtEl>
                                          <p:spTgt spid="542734"/>
                                        </p:tgtEl>
                                        <p:attrNameLst>
                                          <p:attrName>ppt_y</p:attrName>
                                        </p:attrNameLst>
                                      </p:cBhvr>
                                      <p:tavLst>
                                        <p:tav tm="0">
                                          <p:val>
                                            <p:strVal val="#ppt_y"/>
                                          </p:val>
                                        </p:tav>
                                        <p:tav tm="100000">
                                          <p:val>
                                            <p:strVal val="#ppt_y"/>
                                          </p:val>
                                        </p:tav>
                                      </p:tavLst>
                                    </p:anim>
                                    <p:animEffect transition="in" filter="fade">
                                      <p:cBhvr>
                                        <p:cTn id="32" dur="500"/>
                                        <p:tgtEl>
                                          <p:spTgt spid="5427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542735"/>
                                        </p:tgtEl>
                                        <p:attrNameLst>
                                          <p:attrName>style.visibility</p:attrName>
                                        </p:attrNameLst>
                                      </p:cBhvr>
                                      <p:to>
                                        <p:strVal val="visible"/>
                                      </p:to>
                                    </p:set>
                                    <p:anim calcmode="lin" valueType="num">
                                      <p:cBhvr>
                                        <p:cTn id="37" dur="500" fill="hold"/>
                                        <p:tgtEl>
                                          <p:spTgt spid="542735"/>
                                        </p:tgtEl>
                                        <p:attrNameLst>
                                          <p:attrName>ppt_w</p:attrName>
                                        </p:attrNameLst>
                                      </p:cBhvr>
                                      <p:tavLst>
                                        <p:tav tm="0">
                                          <p:val>
                                            <p:strVal val="#ppt_w*0.05"/>
                                          </p:val>
                                        </p:tav>
                                        <p:tav tm="100000">
                                          <p:val>
                                            <p:strVal val="#ppt_w"/>
                                          </p:val>
                                        </p:tav>
                                      </p:tavLst>
                                    </p:anim>
                                    <p:anim calcmode="lin" valueType="num">
                                      <p:cBhvr>
                                        <p:cTn id="38" dur="500" fill="hold"/>
                                        <p:tgtEl>
                                          <p:spTgt spid="542735"/>
                                        </p:tgtEl>
                                        <p:attrNameLst>
                                          <p:attrName>ppt_h</p:attrName>
                                        </p:attrNameLst>
                                      </p:cBhvr>
                                      <p:tavLst>
                                        <p:tav tm="0">
                                          <p:val>
                                            <p:strVal val="#ppt_h"/>
                                          </p:val>
                                        </p:tav>
                                        <p:tav tm="100000">
                                          <p:val>
                                            <p:strVal val="#ppt_h"/>
                                          </p:val>
                                        </p:tav>
                                      </p:tavLst>
                                    </p:anim>
                                    <p:anim calcmode="lin" valueType="num">
                                      <p:cBhvr>
                                        <p:cTn id="39" dur="500" fill="hold"/>
                                        <p:tgtEl>
                                          <p:spTgt spid="542735"/>
                                        </p:tgtEl>
                                        <p:attrNameLst>
                                          <p:attrName>ppt_x</p:attrName>
                                        </p:attrNameLst>
                                      </p:cBhvr>
                                      <p:tavLst>
                                        <p:tav tm="0">
                                          <p:val>
                                            <p:strVal val="#ppt_x-.2"/>
                                          </p:val>
                                        </p:tav>
                                        <p:tav tm="100000">
                                          <p:val>
                                            <p:strVal val="#ppt_x"/>
                                          </p:val>
                                        </p:tav>
                                      </p:tavLst>
                                    </p:anim>
                                    <p:anim calcmode="lin" valueType="num">
                                      <p:cBhvr>
                                        <p:cTn id="40" dur="500" fill="hold"/>
                                        <p:tgtEl>
                                          <p:spTgt spid="542735"/>
                                        </p:tgtEl>
                                        <p:attrNameLst>
                                          <p:attrName>ppt_y</p:attrName>
                                        </p:attrNameLst>
                                      </p:cBhvr>
                                      <p:tavLst>
                                        <p:tav tm="0">
                                          <p:val>
                                            <p:strVal val="#ppt_y"/>
                                          </p:val>
                                        </p:tav>
                                        <p:tav tm="100000">
                                          <p:val>
                                            <p:strVal val="#ppt_y"/>
                                          </p:val>
                                        </p:tav>
                                      </p:tavLst>
                                    </p:anim>
                                    <p:animEffect transition="in" filter="fade">
                                      <p:cBhvr>
                                        <p:cTn id="41" dur="500"/>
                                        <p:tgtEl>
                                          <p:spTgt spid="542735"/>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542736"/>
                                        </p:tgtEl>
                                        <p:attrNameLst>
                                          <p:attrName>style.visibility</p:attrName>
                                        </p:attrNameLst>
                                      </p:cBhvr>
                                      <p:to>
                                        <p:strVal val="visible"/>
                                      </p:to>
                                    </p:set>
                                    <p:anim calcmode="lin" valueType="num">
                                      <p:cBhvr>
                                        <p:cTn id="44" dur="500" fill="hold"/>
                                        <p:tgtEl>
                                          <p:spTgt spid="542736"/>
                                        </p:tgtEl>
                                        <p:attrNameLst>
                                          <p:attrName>ppt_w</p:attrName>
                                        </p:attrNameLst>
                                      </p:cBhvr>
                                      <p:tavLst>
                                        <p:tav tm="0">
                                          <p:val>
                                            <p:strVal val="#ppt_w*0.05"/>
                                          </p:val>
                                        </p:tav>
                                        <p:tav tm="100000">
                                          <p:val>
                                            <p:strVal val="#ppt_w"/>
                                          </p:val>
                                        </p:tav>
                                      </p:tavLst>
                                    </p:anim>
                                    <p:anim calcmode="lin" valueType="num">
                                      <p:cBhvr>
                                        <p:cTn id="45" dur="500" fill="hold"/>
                                        <p:tgtEl>
                                          <p:spTgt spid="542736"/>
                                        </p:tgtEl>
                                        <p:attrNameLst>
                                          <p:attrName>ppt_h</p:attrName>
                                        </p:attrNameLst>
                                      </p:cBhvr>
                                      <p:tavLst>
                                        <p:tav tm="0">
                                          <p:val>
                                            <p:strVal val="#ppt_h"/>
                                          </p:val>
                                        </p:tav>
                                        <p:tav tm="100000">
                                          <p:val>
                                            <p:strVal val="#ppt_h"/>
                                          </p:val>
                                        </p:tav>
                                      </p:tavLst>
                                    </p:anim>
                                    <p:anim calcmode="lin" valueType="num">
                                      <p:cBhvr>
                                        <p:cTn id="46" dur="500" fill="hold"/>
                                        <p:tgtEl>
                                          <p:spTgt spid="542736"/>
                                        </p:tgtEl>
                                        <p:attrNameLst>
                                          <p:attrName>ppt_x</p:attrName>
                                        </p:attrNameLst>
                                      </p:cBhvr>
                                      <p:tavLst>
                                        <p:tav tm="0">
                                          <p:val>
                                            <p:strVal val="#ppt_x-.2"/>
                                          </p:val>
                                        </p:tav>
                                        <p:tav tm="100000">
                                          <p:val>
                                            <p:strVal val="#ppt_x"/>
                                          </p:val>
                                        </p:tav>
                                      </p:tavLst>
                                    </p:anim>
                                    <p:anim calcmode="lin" valueType="num">
                                      <p:cBhvr>
                                        <p:cTn id="47" dur="500" fill="hold"/>
                                        <p:tgtEl>
                                          <p:spTgt spid="542736"/>
                                        </p:tgtEl>
                                        <p:attrNameLst>
                                          <p:attrName>ppt_y</p:attrName>
                                        </p:attrNameLst>
                                      </p:cBhvr>
                                      <p:tavLst>
                                        <p:tav tm="0">
                                          <p:val>
                                            <p:strVal val="#ppt_y"/>
                                          </p:val>
                                        </p:tav>
                                        <p:tav tm="100000">
                                          <p:val>
                                            <p:strVal val="#ppt_y"/>
                                          </p:val>
                                        </p:tav>
                                      </p:tavLst>
                                    </p:anim>
                                    <p:animEffect transition="in" filter="fade">
                                      <p:cBhvr>
                                        <p:cTn id="48" dur="500"/>
                                        <p:tgtEl>
                                          <p:spTgt spid="542736"/>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542737"/>
                                        </p:tgtEl>
                                        <p:attrNameLst>
                                          <p:attrName>style.visibility</p:attrName>
                                        </p:attrNameLst>
                                      </p:cBhvr>
                                      <p:to>
                                        <p:strVal val="visible"/>
                                      </p:to>
                                    </p:set>
                                    <p:anim calcmode="lin" valueType="num">
                                      <p:cBhvr>
                                        <p:cTn id="51" dur="500" fill="hold"/>
                                        <p:tgtEl>
                                          <p:spTgt spid="542737"/>
                                        </p:tgtEl>
                                        <p:attrNameLst>
                                          <p:attrName>ppt_w</p:attrName>
                                        </p:attrNameLst>
                                      </p:cBhvr>
                                      <p:tavLst>
                                        <p:tav tm="0">
                                          <p:val>
                                            <p:strVal val="#ppt_w*0.05"/>
                                          </p:val>
                                        </p:tav>
                                        <p:tav tm="100000">
                                          <p:val>
                                            <p:strVal val="#ppt_w"/>
                                          </p:val>
                                        </p:tav>
                                      </p:tavLst>
                                    </p:anim>
                                    <p:anim calcmode="lin" valueType="num">
                                      <p:cBhvr>
                                        <p:cTn id="52" dur="500" fill="hold"/>
                                        <p:tgtEl>
                                          <p:spTgt spid="542737"/>
                                        </p:tgtEl>
                                        <p:attrNameLst>
                                          <p:attrName>ppt_h</p:attrName>
                                        </p:attrNameLst>
                                      </p:cBhvr>
                                      <p:tavLst>
                                        <p:tav tm="0">
                                          <p:val>
                                            <p:strVal val="#ppt_h"/>
                                          </p:val>
                                        </p:tav>
                                        <p:tav tm="100000">
                                          <p:val>
                                            <p:strVal val="#ppt_h"/>
                                          </p:val>
                                        </p:tav>
                                      </p:tavLst>
                                    </p:anim>
                                    <p:anim calcmode="lin" valueType="num">
                                      <p:cBhvr>
                                        <p:cTn id="53" dur="500" fill="hold"/>
                                        <p:tgtEl>
                                          <p:spTgt spid="542737"/>
                                        </p:tgtEl>
                                        <p:attrNameLst>
                                          <p:attrName>ppt_x</p:attrName>
                                        </p:attrNameLst>
                                      </p:cBhvr>
                                      <p:tavLst>
                                        <p:tav tm="0">
                                          <p:val>
                                            <p:strVal val="#ppt_x-.2"/>
                                          </p:val>
                                        </p:tav>
                                        <p:tav tm="100000">
                                          <p:val>
                                            <p:strVal val="#ppt_x"/>
                                          </p:val>
                                        </p:tav>
                                      </p:tavLst>
                                    </p:anim>
                                    <p:anim calcmode="lin" valueType="num">
                                      <p:cBhvr>
                                        <p:cTn id="54" dur="500" fill="hold"/>
                                        <p:tgtEl>
                                          <p:spTgt spid="542737"/>
                                        </p:tgtEl>
                                        <p:attrNameLst>
                                          <p:attrName>ppt_y</p:attrName>
                                        </p:attrNameLst>
                                      </p:cBhvr>
                                      <p:tavLst>
                                        <p:tav tm="0">
                                          <p:val>
                                            <p:strVal val="#ppt_y"/>
                                          </p:val>
                                        </p:tav>
                                        <p:tav tm="100000">
                                          <p:val>
                                            <p:strVal val="#ppt_y"/>
                                          </p:val>
                                        </p:tav>
                                      </p:tavLst>
                                    </p:anim>
                                    <p:animEffect transition="in" filter="fade">
                                      <p:cBhvr>
                                        <p:cTn id="55" dur="500"/>
                                        <p:tgtEl>
                                          <p:spTgt spid="542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9" grpId="0"/>
      <p:bldP spid="54273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173062" name="Text Box 6" descr="Blue tissue paper"/>
          <p:cNvSpPr txBox="1">
            <a:spLocks noChangeArrowheads="1"/>
          </p:cNvSpPr>
          <p:nvPr/>
        </p:nvSpPr>
        <p:spPr bwMode="auto">
          <a:xfrm>
            <a:off x="1447800" y="3200400"/>
            <a:ext cx="6705600" cy="1069975"/>
          </a:xfrm>
          <a:prstGeom prst="rect">
            <a:avLst/>
          </a:prstGeom>
          <a:noFill/>
          <a:ln>
            <a:noFill/>
          </a:ln>
          <a:effectLst/>
          <a:extLst>
            <a:ext uri="{909E8E84-426E-40dd-AFC4-6F175D3DCCD1}">
              <a14:hiddenFill xmlns:a14="http://schemas.microsoft.com/office/drawing/2010/main" xmlns="">
                <a:blipFill dpi="0" rotWithShape="1">
                  <a:blip r:embed="rId2"/>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600" smtClean="0">
                <a:latin typeface="+mj-lt"/>
                <a:cs typeface="+mn-cs"/>
              </a:rPr>
              <a:t>The Product and Quotient Rules</a:t>
            </a:r>
          </a:p>
          <a:p>
            <a:pPr>
              <a:spcBef>
                <a:spcPct val="50000"/>
              </a:spcBef>
              <a:buSzPct val="50000"/>
              <a:buFont typeface="Wingdings" charset="0"/>
              <a:buChar char="q"/>
              <a:defRPr/>
            </a:pPr>
            <a:r>
              <a:rPr lang="en-US" sz="1600" smtClean="0">
                <a:latin typeface="+mj-lt"/>
                <a:cs typeface="+mn-cs"/>
              </a:rPr>
              <a:t>The Chain Rule and the General Power Rule</a:t>
            </a:r>
          </a:p>
          <a:p>
            <a:pPr>
              <a:spcBef>
                <a:spcPct val="50000"/>
              </a:spcBef>
              <a:buSzPct val="50000"/>
              <a:buFont typeface="Wingdings" charset="0"/>
              <a:buChar char="q"/>
              <a:defRPr/>
            </a:pPr>
            <a:r>
              <a:rPr lang="en-US" sz="1600" smtClean="0">
                <a:latin typeface="+mj-lt"/>
                <a:cs typeface="+mn-cs"/>
              </a:rPr>
              <a:t>Implicit Differentiation and Related Rates</a:t>
            </a:r>
          </a:p>
        </p:txBody>
      </p:sp>
      <p:sp>
        <p:nvSpPr>
          <p:cNvPr id="173063" name="Rectangle 7"/>
          <p:cNvSpPr>
            <a:spLocks noGrp="1" noChangeArrowheads="1"/>
          </p:cNvSpPr>
          <p:nvPr>
            <p:ph type="title"/>
          </p:nvPr>
        </p:nvSpPr>
        <p:spPr>
          <a:xfrm>
            <a:off x="1443038" y="1371600"/>
            <a:ext cx="4043362" cy="1143000"/>
          </a:xfrm>
        </p:spPr>
        <p:txBody>
          <a:bodyPr/>
          <a:lstStyle/>
          <a:p>
            <a:pPr algn="l" eaLnBrk="1" hangingPunct="1">
              <a:defRPr/>
            </a:pPr>
            <a:r>
              <a:rPr lang="en-US" sz="4000" b="1" dirty="0" smtClean="0">
                <a:cs typeface="+mj-cs"/>
              </a:rPr>
              <a:t>Chapter Outline</a:t>
            </a:r>
          </a:p>
        </p:txBody>
      </p:sp>
      <p:sp>
        <p:nvSpPr>
          <p:cNvPr id="173065" name="Text Box 9"/>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374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dirty="0">
                <a:latin typeface="Bookman Old Style" charset="0"/>
                <a:cs typeface="+mn-cs"/>
              </a:rPr>
              <a:t>The Chain Rule Example 2 (2 of 2)</a:t>
            </a:r>
          </a:p>
        </p:txBody>
      </p:sp>
      <p:sp>
        <p:nvSpPr>
          <p:cNvPr id="543747" name="Text Box 3"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43748"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43750" name="Text Box 6" descr="Blue tissue paper"/>
          <p:cNvSpPr txBox="1">
            <a:spLocks noChangeArrowheads="1"/>
          </p:cNvSpPr>
          <p:nvPr/>
        </p:nvSpPr>
        <p:spPr bwMode="auto">
          <a:xfrm>
            <a:off x="609600" y="1600200"/>
            <a:ext cx="37338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Applying the chain rule, we obtain</a:t>
            </a:r>
          </a:p>
        </p:txBody>
      </p:sp>
      <p:graphicFrame>
        <p:nvGraphicFramePr>
          <p:cNvPr id="26629" name="Object 7"/>
          <p:cNvGraphicFramePr>
            <a:graphicFrameLocks noChangeAspect="1"/>
          </p:cNvGraphicFramePr>
          <p:nvPr/>
        </p:nvGraphicFramePr>
        <p:xfrm>
          <a:off x="3352800" y="2200275"/>
          <a:ext cx="2474913" cy="625475"/>
        </p:xfrm>
        <a:graphic>
          <a:graphicData uri="http://schemas.openxmlformats.org/presentationml/2006/ole">
            <mc:AlternateContent xmlns:mc="http://schemas.openxmlformats.org/markup-compatibility/2006">
              <mc:Choice xmlns:v="urn:schemas-microsoft-com:vml" Requires="v">
                <p:oleObj spid="_x0000_s26665" name="Equation" r:id="rId4" imgW="1651000" imgH="419100" progId="Equation.3">
                  <p:embed/>
                </p:oleObj>
              </mc:Choice>
              <mc:Fallback>
                <p:oleObj name="Equation" r:id="rId4" imgW="1651000" imgH="4191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200275"/>
                        <a:ext cx="2474913" cy="625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3752" name="Text Box 8" descr="Blue tissue paper"/>
          <p:cNvSpPr txBox="1">
            <a:spLocks noChangeArrowheads="1"/>
          </p:cNvSpPr>
          <p:nvPr/>
        </p:nvSpPr>
        <p:spPr bwMode="auto">
          <a:xfrm>
            <a:off x="609600" y="3251200"/>
            <a:ext cx="8305800" cy="7016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It is usually desirable to express          as a function of </a:t>
            </a:r>
            <a:r>
              <a:rPr lang="en-US" sz="2000" i="1" smtClean="0">
                <a:latin typeface="Times New Roman" charset="0"/>
                <a:cs typeface="+mn-cs"/>
              </a:rPr>
              <a:t>x</a:t>
            </a:r>
            <a:r>
              <a:rPr lang="en-US" sz="2000" smtClean="0">
                <a:latin typeface="Times New Roman" charset="0"/>
                <a:cs typeface="+mn-cs"/>
              </a:rPr>
              <a:t> alone, so we substitute 2</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for </a:t>
            </a:r>
            <a:r>
              <a:rPr lang="en-US" sz="2000" i="1" smtClean="0">
                <a:latin typeface="Times New Roman" charset="0"/>
                <a:cs typeface="+mn-cs"/>
              </a:rPr>
              <a:t>u</a:t>
            </a:r>
            <a:r>
              <a:rPr lang="en-US" sz="2000" smtClean="0">
                <a:latin typeface="Times New Roman" charset="0"/>
                <a:cs typeface="+mn-cs"/>
              </a:rPr>
              <a:t> to obtain</a:t>
            </a:r>
          </a:p>
        </p:txBody>
      </p:sp>
      <p:sp>
        <p:nvSpPr>
          <p:cNvPr id="543753" name="Text Box 9"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543754" name="Object 10"/>
          <p:cNvGraphicFramePr>
            <a:graphicFrameLocks noChangeAspect="1"/>
          </p:cNvGraphicFramePr>
          <p:nvPr/>
        </p:nvGraphicFramePr>
        <p:xfrm>
          <a:off x="4067175" y="3190875"/>
          <a:ext cx="342900" cy="587375"/>
        </p:xfrm>
        <a:graphic>
          <a:graphicData uri="http://schemas.openxmlformats.org/presentationml/2006/ole">
            <mc:AlternateContent xmlns:mc="http://schemas.openxmlformats.org/markup-compatibility/2006">
              <mc:Choice xmlns:v="urn:schemas-microsoft-com:vml" Requires="v">
                <p:oleObj spid="_x0000_s26666" name="Equation" r:id="rId6" imgW="228501" imgH="393529" progId="Equation.3">
                  <p:embed/>
                </p:oleObj>
              </mc:Choice>
              <mc:Fallback>
                <p:oleObj name="Equation" r:id="rId6" imgW="228501" imgH="393529"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3190875"/>
                        <a:ext cx="34290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3755" name="Object 11"/>
          <p:cNvGraphicFramePr>
            <a:graphicFrameLocks noChangeAspect="1"/>
          </p:cNvGraphicFramePr>
          <p:nvPr/>
        </p:nvGraphicFramePr>
        <p:xfrm>
          <a:off x="3808413" y="4232275"/>
          <a:ext cx="1562100" cy="644525"/>
        </p:xfrm>
        <a:graphic>
          <a:graphicData uri="http://schemas.openxmlformats.org/presentationml/2006/ole">
            <mc:AlternateContent xmlns:mc="http://schemas.openxmlformats.org/markup-compatibility/2006">
              <mc:Choice xmlns:v="urn:schemas-microsoft-com:vml" Requires="v">
                <p:oleObj spid="_x0000_s26667" name="Equation" r:id="rId8" imgW="1040948" imgH="431613" progId="Equation.3">
                  <p:embed/>
                </p:oleObj>
              </mc:Choice>
              <mc:Fallback>
                <p:oleObj name="Equation" r:id="rId8" imgW="1040948" imgH="431613"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8413" y="4232275"/>
                        <a:ext cx="1562100" cy="644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43752"/>
                                        </p:tgtEl>
                                        <p:attrNameLst>
                                          <p:attrName>style.visibility</p:attrName>
                                        </p:attrNameLst>
                                      </p:cBhvr>
                                      <p:to>
                                        <p:strVal val="visible"/>
                                      </p:to>
                                    </p:set>
                                    <p:anim calcmode="lin" valueType="num">
                                      <p:cBhvr>
                                        <p:cTn id="7" dur="500" fill="hold"/>
                                        <p:tgtEl>
                                          <p:spTgt spid="543752"/>
                                        </p:tgtEl>
                                        <p:attrNameLst>
                                          <p:attrName>ppt_w</p:attrName>
                                        </p:attrNameLst>
                                      </p:cBhvr>
                                      <p:tavLst>
                                        <p:tav tm="0">
                                          <p:val>
                                            <p:strVal val="#ppt_w*0.05"/>
                                          </p:val>
                                        </p:tav>
                                        <p:tav tm="100000">
                                          <p:val>
                                            <p:strVal val="#ppt_w"/>
                                          </p:val>
                                        </p:tav>
                                      </p:tavLst>
                                    </p:anim>
                                    <p:anim calcmode="lin" valueType="num">
                                      <p:cBhvr>
                                        <p:cTn id="8" dur="500" fill="hold"/>
                                        <p:tgtEl>
                                          <p:spTgt spid="543752"/>
                                        </p:tgtEl>
                                        <p:attrNameLst>
                                          <p:attrName>ppt_h</p:attrName>
                                        </p:attrNameLst>
                                      </p:cBhvr>
                                      <p:tavLst>
                                        <p:tav tm="0">
                                          <p:val>
                                            <p:strVal val="#ppt_h"/>
                                          </p:val>
                                        </p:tav>
                                        <p:tav tm="100000">
                                          <p:val>
                                            <p:strVal val="#ppt_h"/>
                                          </p:val>
                                        </p:tav>
                                      </p:tavLst>
                                    </p:anim>
                                    <p:anim calcmode="lin" valueType="num">
                                      <p:cBhvr>
                                        <p:cTn id="9" dur="500" fill="hold"/>
                                        <p:tgtEl>
                                          <p:spTgt spid="543752"/>
                                        </p:tgtEl>
                                        <p:attrNameLst>
                                          <p:attrName>ppt_x</p:attrName>
                                        </p:attrNameLst>
                                      </p:cBhvr>
                                      <p:tavLst>
                                        <p:tav tm="0">
                                          <p:val>
                                            <p:strVal val="#ppt_x-.2"/>
                                          </p:val>
                                        </p:tav>
                                        <p:tav tm="100000">
                                          <p:val>
                                            <p:strVal val="#ppt_x"/>
                                          </p:val>
                                        </p:tav>
                                      </p:tavLst>
                                    </p:anim>
                                    <p:anim calcmode="lin" valueType="num">
                                      <p:cBhvr>
                                        <p:cTn id="10" dur="500" fill="hold"/>
                                        <p:tgtEl>
                                          <p:spTgt spid="543752"/>
                                        </p:tgtEl>
                                        <p:attrNameLst>
                                          <p:attrName>ppt_y</p:attrName>
                                        </p:attrNameLst>
                                      </p:cBhvr>
                                      <p:tavLst>
                                        <p:tav tm="0">
                                          <p:val>
                                            <p:strVal val="#ppt_y"/>
                                          </p:val>
                                        </p:tav>
                                        <p:tav tm="100000">
                                          <p:val>
                                            <p:strVal val="#ppt_y"/>
                                          </p:val>
                                        </p:tav>
                                      </p:tavLst>
                                    </p:anim>
                                    <p:animEffect transition="in" filter="fade">
                                      <p:cBhvr>
                                        <p:cTn id="11" dur="500"/>
                                        <p:tgtEl>
                                          <p:spTgt spid="543752"/>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43754"/>
                                        </p:tgtEl>
                                        <p:attrNameLst>
                                          <p:attrName>style.visibility</p:attrName>
                                        </p:attrNameLst>
                                      </p:cBhvr>
                                      <p:to>
                                        <p:strVal val="visible"/>
                                      </p:to>
                                    </p:set>
                                    <p:anim calcmode="lin" valueType="num">
                                      <p:cBhvr>
                                        <p:cTn id="14" dur="500" fill="hold"/>
                                        <p:tgtEl>
                                          <p:spTgt spid="543754"/>
                                        </p:tgtEl>
                                        <p:attrNameLst>
                                          <p:attrName>ppt_w</p:attrName>
                                        </p:attrNameLst>
                                      </p:cBhvr>
                                      <p:tavLst>
                                        <p:tav tm="0">
                                          <p:val>
                                            <p:strVal val="#ppt_w*0.05"/>
                                          </p:val>
                                        </p:tav>
                                        <p:tav tm="100000">
                                          <p:val>
                                            <p:strVal val="#ppt_w"/>
                                          </p:val>
                                        </p:tav>
                                      </p:tavLst>
                                    </p:anim>
                                    <p:anim calcmode="lin" valueType="num">
                                      <p:cBhvr>
                                        <p:cTn id="15" dur="500" fill="hold"/>
                                        <p:tgtEl>
                                          <p:spTgt spid="543754"/>
                                        </p:tgtEl>
                                        <p:attrNameLst>
                                          <p:attrName>ppt_h</p:attrName>
                                        </p:attrNameLst>
                                      </p:cBhvr>
                                      <p:tavLst>
                                        <p:tav tm="0">
                                          <p:val>
                                            <p:strVal val="#ppt_h"/>
                                          </p:val>
                                        </p:tav>
                                        <p:tav tm="100000">
                                          <p:val>
                                            <p:strVal val="#ppt_h"/>
                                          </p:val>
                                        </p:tav>
                                      </p:tavLst>
                                    </p:anim>
                                    <p:anim calcmode="lin" valueType="num">
                                      <p:cBhvr>
                                        <p:cTn id="16" dur="500" fill="hold"/>
                                        <p:tgtEl>
                                          <p:spTgt spid="543754"/>
                                        </p:tgtEl>
                                        <p:attrNameLst>
                                          <p:attrName>ppt_x</p:attrName>
                                        </p:attrNameLst>
                                      </p:cBhvr>
                                      <p:tavLst>
                                        <p:tav tm="0">
                                          <p:val>
                                            <p:strVal val="#ppt_x-.2"/>
                                          </p:val>
                                        </p:tav>
                                        <p:tav tm="100000">
                                          <p:val>
                                            <p:strVal val="#ppt_x"/>
                                          </p:val>
                                        </p:tav>
                                      </p:tavLst>
                                    </p:anim>
                                    <p:anim calcmode="lin" valueType="num">
                                      <p:cBhvr>
                                        <p:cTn id="17" dur="500" fill="hold"/>
                                        <p:tgtEl>
                                          <p:spTgt spid="543754"/>
                                        </p:tgtEl>
                                        <p:attrNameLst>
                                          <p:attrName>ppt_y</p:attrName>
                                        </p:attrNameLst>
                                      </p:cBhvr>
                                      <p:tavLst>
                                        <p:tav tm="0">
                                          <p:val>
                                            <p:strVal val="#ppt_y"/>
                                          </p:val>
                                        </p:tav>
                                        <p:tav tm="100000">
                                          <p:val>
                                            <p:strVal val="#ppt_y"/>
                                          </p:val>
                                        </p:tav>
                                      </p:tavLst>
                                    </p:anim>
                                    <p:animEffect transition="in" filter="fade">
                                      <p:cBhvr>
                                        <p:cTn id="18" dur="500"/>
                                        <p:tgtEl>
                                          <p:spTgt spid="543754"/>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543755"/>
                                        </p:tgtEl>
                                        <p:attrNameLst>
                                          <p:attrName>style.visibility</p:attrName>
                                        </p:attrNameLst>
                                      </p:cBhvr>
                                      <p:to>
                                        <p:strVal val="visible"/>
                                      </p:to>
                                    </p:set>
                                    <p:anim calcmode="lin" valueType="num">
                                      <p:cBhvr>
                                        <p:cTn id="21" dur="500" fill="hold"/>
                                        <p:tgtEl>
                                          <p:spTgt spid="543755"/>
                                        </p:tgtEl>
                                        <p:attrNameLst>
                                          <p:attrName>ppt_w</p:attrName>
                                        </p:attrNameLst>
                                      </p:cBhvr>
                                      <p:tavLst>
                                        <p:tav tm="0">
                                          <p:val>
                                            <p:strVal val="#ppt_w*0.05"/>
                                          </p:val>
                                        </p:tav>
                                        <p:tav tm="100000">
                                          <p:val>
                                            <p:strVal val="#ppt_w"/>
                                          </p:val>
                                        </p:tav>
                                      </p:tavLst>
                                    </p:anim>
                                    <p:anim calcmode="lin" valueType="num">
                                      <p:cBhvr>
                                        <p:cTn id="22" dur="500" fill="hold"/>
                                        <p:tgtEl>
                                          <p:spTgt spid="543755"/>
                                        </p:tgtEl>
                                        <p:attrNameLst>
                                          <p:attrName>ppt_h</p:attrName>
                                        </p:attrNameLst>
                                      </p:cBhvr>
                                      <p:tavLst>
                                        <p:tav tm="0">
                                          <p:val>
                                            <p:strVal val="#ppt_h"/>
                                          </p:val>
                                        </p:tav>
                                        <p:tav tm="100000">
                                          <p:val>
                                            <p:strVal val="#ppt_h"/>
                                          </p:val>
                                        </p:tav>
                                      </p:tavLst>
                                    </p:anim>
                                    <p:anim calcmode="lin" valueType="num">
                                      <p:cBhvr>
                                        <p:cTn id="23" dur="500" fill="hold"/>
                                        <p:tgtEl>
                                          <p:spTgt spid="543755"/>
                                        </p:tgtEl>
                                        <p:attrNameLst>
                                          <p:attrName>ppt_x</p:attrName>
                                        </p:attrNameLst>
                                      </p:cBhvr>
                                      <p:tavLst>
                                        <p:tav tm="0">
                                          <p:val>
                                            <p:strVal val="#ppt_x-.2"/>
                                          </p:val>
                                        </p:tav>
                                        <p:tav tm="100000">
                                          <p:val>
                                            <p:strVal val="#ppt_x"/>
                                          </p:val>
                                        </p:tav>
                                      </p:tavLst>
                                    </p:anim>
                                    <p:anim calcmode="lin" valueType="num">
                                      <p:cBhvr>
                                        <p:cTn id="24" dur="500" fill="hold"/>
                                        <p:tgtEl>
                                          <p:spTgt spid="543755"/>
                                        </p:tgtEl>
                                        <p:attrNameLst>
                                          <p:attrName>ppt_y</p:attrName>
                                        </p:attrNameLst>
                                      </p:cBhvr>
                                      <p:tavLst>
                                        <p:tav tm="0">
                                          <p:val>
                                            <p:strVal val="#ppt_y"/>
                                          </p:val>
                                        </p:tav>
                                        <p:tav tm="100000">
                                          <p:val>
                                            <p:strVal val="#ppt_y"/>
                                          </p:val>
                                        </p:tav>
                                      </p:tavLst>
                                    </p:anim>
                                    <p:animEffect transition="in" filter="fade">
                                      <p:cBhvr>
                                        <p:cTn id="25" dur="500"/>
                                        <p:tgtEl>
                                          <p:spTgt spid="543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5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477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2800" dirty="0">
                <a:latin typeface="Bookman Old Style" charset="0"/>
                <a:cs typeface="+mn-cs"/>
              </a:rPr>
              <a:t>Marginal Cost &amp; Time Rate of Change (1 of 2)</a:t>
            </a:r>
          </a:p>
        </p:txBody>
      </p:sp>
      <p:sp>
        <p:nvSpPr>
          <p:cNvPr id="544771"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44772" name="Text Box 4" descr="Blue tissue paper"/>
          <p:cNvSpPr txBox="1">
            <a:spLocks noChangeArrowheads="1"/>
          </p:cNvSpPr>
          <p:nvPr/>
        </p:nvSpPr>
        <p:spPr bwMode="auto">
          <a:xfrm>
            <a:off x="152400" y="4114800"/>
            <a:ext cx="15240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44773" name="Text Box 5"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44774" name="Text Box 6" descr="Blue tissue paper"/>
          <p:cNvSpPr txBox="1">
            <a:spLocks noChangeArrowheads="1"/>
          </p:cNvSpPr>
          <p:nvPr/>
        </p:nvSpPr>
        <p:spPr bwMode="auto">
          <a:xfrm>
            <a:off x="609600" y="1524000"/>
            <a:ext cx="8305800" cy="10064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r>
              <a:rPr lang="en-US" sz="2000" i="1" smtClean="0">
                <a:latin typeface="Times New Roman" charset="0"/>
                <a:cs typeface="+mn-cs"/>
              </a:rPr>
              <a:t>Marginal Cost and Time Rate of Change</a:t>
            </a:r>
            <a:r>
              <a:rPr lang="en-US" sz="2000" smtClean="0">
                <a:latin typeface="Times New Roman" charset="0"/>
                <a:cs typeface="+mn-cs"/>
              </a:rPr>
              <a:t>) The cost of manufacturing </a:t>
            </a:r>
            <a:r>
              <a:rPr lang="en-US" sz="2000" i="1" smtClean="0">
                <a:latin typeface="Times New Roman" charset="0"/>
                <a:cs typeface="+mn-cs"/>
              </a:rPr>
              <a:t>x</a:t>
            </a:r>
            <a:r>
              <a:rPr lang="en-US" sz="2000" smtClean="0">
                <a:latin typeface="Times New Roman" charset="0"/>
                <a:cs typeface="+mn-cs"/>
              </a:rPr>
              <a:t> cases of cereal is </a:t>
            </a:r>
            <a:r>
              <a:rPr lang="en-US" sz="2000" i="1" smtClean="0">
                <a:latin typeface="Times New Roman" charset="0"/>
                <a:cs typeface="+mn-cs"/>
              </a:rPr>
              <a:t>C</a:t>
            </a:r>
            <a:r>
              <a:rPr lang="en-US" sz="2000" smtClean="0">
                <a:latin typeface="Times New Roman" charset="0"/>
                <a:cs typeface="+mn-cs"/>
              </a:rPr>
              <a:t> dollars, where                            .  Weekly production at </a:t>
            </a:r>
            <a:r>
              <a:rPr lang="en-US" sz="2000" i="1" smtClean="0">
                <a:latin typeface="Times New Roman" charset="0"/>
                <a:cs typeface="+mn-cs"/>
              </a:rPr>
              <a:t>t</a:t>
            </a:r>
            <a:r>
              <a:rPr lang="en-US" sz="2000" smtClean="0">
                <a:latin typeface="Times New Roman" charset="0"/>
                <a:cs typeface="+mn-cs"/>
              </a:rPr>
              <a:t> weeks from the present is estimated to be </a:t>
            </a:r>
            <a:r>
              <a:rPr lang="en-US" sz="2000" i="1" smtClean="0">
                <a:latin typeface="Times New Roman" charset="0"/>
                <a:cs typeface="+mn-cs"/>
              </a:rPr>
              <a:t>x</a:t>
            </a:r>
            <a:r>
              <a:rPr lang="en-US" sz="2000" smtClean="0">
                <a:latin typeface="Times New Roman" charset="0"/>
                <a:cs typeface="+mn-cs"/>
              </a:rPr>
              <a:t> = 6200 + 100</a:t>
            </a:r>
            <a:r>
              <a:rPr lang="en-US" sz="2000" i="1" smtClean="0">
                <a:latin typeface="Times New Roman" charset="0"/>
                <a:cs typeface="+mn-cs"/>
              </a:rPr>
              <a:t>t</a:t>
            </a:r>
            <a:r>
              <a:rPr lang="en-US" sz="2000" smtClean="0">
                <a:latin typeface="Times New Roman" charset="0"/>
                <a:cs typeface="+mn-cs"/>
              </a:rPr>
              <a:t> cases.</a:t>
            </a:r>
          </a:p>
        </p:txBody>
      </p:sp>
      <p:sp>
        <p:nvSpPr>
          <p:cNvPr id="544775" name="Text Box 7"/>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graphicFrame>
        <p:nvGraphicFramePr>
          <p:cNvPr id="27655" name="Object 9"/>
          <p:cNvGraphicFramePr>
            <a:graphicFrameLocks noChangeAspect="1"/>
          </p:cNvGraphicFramePr>
          <p:nvPr/>
        </p:nvGraphicFramePr>
        <p:xfrm>
          <a:off x="3476625" y="2514600"/>
          <a:ext cx="457200" cy="587375"/>
        </p:xfrm>
        <a:graphic>
          <a:graphicData uri="http://schemas.openxmlformats.org/presentationml/2006/ole">
            <mc:AlternateContent xmlns:mc="http://schemas.openxmlformats.org/markup-compatibility/2006">
              <mc:Choice xmlns:v="urn:schemas-microsoft-com:vml" Requires="v">
                <p:oleObj spid="_x0000_s27704" name="Equation" r:id="rId4" imgW="304536" imgH="393359" progId="Equation.3">
                  <p:embed/>
                </p:oleObj>
              </mc:Choice>
              <mc:Fallback>
                <p:oleObj name="Equation" r:id="rId4" imgW="304536" imgH="393359"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625" y="2514600"/>
                        <a:ext cx="45720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656" name="Object 10"/>
          <p:cNvGraphicFramePr>
            <a:graphicFrameLocks noChangeAspect="1"/>
          </p:cNvGraphicFramePr>
          <p:nvPr/>
        </p:nvGraphicFramePr>
        <p:xfrm>
          <a:off x="3413125" y="1846263"/>
          <a:ext cx="1616075" cy="341312"/>
        </p:xfrm>
        <a:graphic>
          <a:graphicData uri="http://schemas.openxmlformats.org/presentationml/2006/ole">
            <mc:AlternateContent xmlns:mc="http://schemas.openxmlformats.org/markup-compatibility/2006">
              <mc:Choice xmlns:v="urn:schemas-microsoft-com:vml" Requires="v">
                <p:oleObj spid="_x0000_s27705" name="Equation" r:id="rId6" imgW="1079500" imgH="228600" progId="Equation.3">
                  <p:embed/>
                </p:oleObj>
              </mc:Choice>
              <mc:Fallback>
                <p:oleObj name="Equation" r:id="rId6" imgW="1079500" imgH="2286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3125" y="1846263"/>
                        <a:ext cx="1616075" cy="3413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4779" name="Text Box 11" descr="Blue tissue paper"/>
          <p:cNvSpPr txBox="1">
            <a:spLocks noChangeArrowheads="1"/>
          </p:cNvSpPr>
          <p:nvPr/>
        </p:nvSpPr>
        <p:spPr bwMode="auto">
          <a:xfrm>
            <a:off x="609600" y="2590800"/>
            <a:ext cx="28956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 Find the marginal cost,</a:t>
            </a:r>
          </a:p>
        </p:txBody>
      </p:sp>
      <p:sp>
        <p:nvSpPr>
          <p:cNvPr id="544780" name="Text Box 12" descr="Blue tissue paper"/>
          <p:cNvSpPr txBox="1">
            <a:spLocks noChangeArrowheads="1"/>
          </p:cNvSpPr>
          <p:nvPr/>
        </p:nvSpPr>
        <p:spPr bwMode="auto">
          <a:xfrm>
            <a:off x="609600" y="3032125"/>
            <a:ext cx="42672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(b) Find the time rate of change of cost,</a:t>
            </a:r>
          </a:p>
        </p:txBody>
      </p:sp>
      <p:sp>
        <p:nvSpPr>
          <p:cNvPr id="544781" name="Text Box 13" descr="Blue tissue paper"/>
          <p:cNvSpPr txBox="1">
            <a:spLocks noChangeArrowheads="1"/>
          </p:cNvSpPr>
          <p:nvPr/>
        </p:nvSpPr>
        <p:spPr bwMode="auto">
          <a:xfrm>
            <a:off x="609600" y="3489325"/>
            <a:ext cx="65532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 How fast (with respect to time) are costs rising when </a:t>
            </a:r>
            <a:r>
              <a:rPr lang="en-US" sz="2000" i="1" smtClean="0">
                <a:latin typeface="Times New Roman" charset="0"/>
                <a:cs typeface="+mn-cs"/>
              </a:rPr>
              <a:t>t</a:t>
            </a:r>
            <a:r>
              <a:rPr lang="en-US" sz="2000" smtClean="0">
                <a:latin typeface="Times New Roman" charset="0"/>
                <a:cs typeface="+mn-cs"/>
              </a:rPr>
              <a:t> = 2?</a:t>
            </a:r>
          </a:p>
        </p:txBody>
      </p:sp>
      <p:graphicFrame>
        <p:nvGraphicFramePr>
          <p:cNvPr id="27660" name="Object 14"/>
          <p:cNvGraphicFramePr>
            <a:graphicFrameLocks noChangeAspect="1"/>
          </p:cNvGraphicFramePr>
          <p:nvPr/>
        </p:nvGraphicFramePr>
        <p:xfrm>
          <a:off x="4800600" y="2951163"/>
          <a:ext cx="457200" cy="587375"/>
        </p:xfrm>
        <a:graphic>
          <a:graphicData uri="http://schemas.openxmlformats.org/presentationml/2006/ole">
            <mc:AlternateContent xmlns:mc="http://schemas.openxmlformats.org/markup-compatibility/2006">
              <mc:Choice xmlns:v="urn:schemas-microsoft-com:vml" Requires="v">
                <p:oleObj spid="_x0000_s27706" name="Equation" r:id="rId8" imgW="304536" imgH="393359" progId="Equation.3">
                  <p:embed/>
                </p:oleObj>
              </mc:Choice>
              <mc:Fallback>
                <p:oleObj name="Equation" r:id="rId8" imgW="304536" imgH="393359" progId="Equation.3">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2951163"/>
                        <a:ext cx="45720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4783" name="Object 15"/>
          <p:cNvGraphicFramePr>
            <a:graphicFrameLocks noChangeAspect="1"/>
          </p:cNvGraphicFramePr>
          <p:nvPr/>
        </p:nvGraphicFramePr>
        <p:xfrm>
          <a:off x="3067050" y="5167313"/>
          <a:ext cx="3028950" cy="623887"/>
        </p:xfrm>
        <a:graphic>
          <a:graphicData uri="http://schemas.openxmlformats.org/presentationml/2006/ole">
            <mc:AlternateContent xmlns:mc="http://schemas.openxmlformats.org/markup-compatibility/2006">
              <mc:Choice xmlns:v="urn:schemas-microsoft-com:vml" Requires="v">
                <p:oleObj spid="_x0000_s27707" name="Equation" r:id="rId10" imgW="2019300" imgH="419100" progId="Equation.3">
                  <p:embed/>
                </p:oleObj>
              </mc:Choice>
              <mc:Fallback>
                <p:oleObj name="Equation" r:id="rId10" imgW="2019300" imgH="419100" progId="Equation.3">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7050" y="5167313"/>
                        <a:ext cx="3028950" cy="623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4784" name="Text Box 16" descr="Blue tissue paper"/>
          <p:cNvSpPr txBox="1">
            <a:spLocks noChangeArrowheads="1"/>
          </p:cNvSpPr>
          <p:nvPr/>
        </p:nvSpPr>
        <p:spPr bwMode="auto">
          <a:xfrm>
            <a:off x="609600" y="4572000"/>
            <a:ext cx="28194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 We differentiate </a:t>
            </a:r>
            <a:r>
              <a:rPr lang="en-US" sz="2000" i="1" smtClean="0">
                <a:latin typeface="Times New Roman" charset="0"/>
                <a:cs typeface="+mn-cs"/>
              </a:rPr>
              <a:t>C</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44783"/>
                                        </p:tgtEl>
                                        <p:attrNameLst>
                                          <p:attrName>style.visibility</p:attrName>
                                        </p:attrNameLst>
                                      </p:cBhvr>
                                      <p:to>
                                        <p:strVal val="visible"/>
                                      </p:to>
                                    </p:set>
                                    <p:anim calcmode="lin" valueType="num">
                                      <p:cBhvr>
                                        <p:cTn id="7" dur="500" fill="hold"/>
                                        <p:tgtEl>
                                          <p:spTgt spid="544783"/>
                                        </p:tgtEl>
                                        <p:attrNameLst>
                                          <p:attrName>ppt_w</p:attrName>
                                        </p:attrNameLst>
                                      </p:cBhvr>
                                      <p:tavLst>
                                        <p:tav tm="0">
                                          <p:val>
                                            <p:strVal val="#ppt_w*0.05"/>
                                          </p:val>
                                        </p:tav>
                                        <p:tav tm="100000">
                                          <p:val>
                                            <p:strVal val="#ppt_w"/>
                                          </p:val>
                                        </p:tav>
                                      </p:tavLst>
                                    </p:anim>
                                    <p:anim calcmode="lin" valueType="num">
                                      <p:cBhvr>
                                        <p:cTn id="8" dur="500" fill="hold"/>
                                        <p:tgtEl>
                                          <p:spTgt spid="544783"/>
                                        </p:tgtEl>
                                        <p:attrNameLst>
                                          <p:attrName>ppt_h</p:attrName>
                                        </p:attrNameLst>
                                      </p:cBhvr>
                                      <p:tavLst>
                                        <p:tav tm="0">
                                          <p:val>
                                            <p:strVal val="#ppt_h"/>
                                          </p:val>
                                        </p:tav>
                                        <p:tav tm="100000">
                                          <p:val>
                                            <p:strVal val="#ppt_h"/>
                                          </p:val>
                                        </p:tav>
                                      </p:tavLst>
                                    </p:anim>
                                    <p:anim calcmode="lin" valueType="num">
                                      <p:cBhvr>
                                        <p:cTn id="9" dur="500" fill="hold"/>
                                        <p:tgtEl>
                                          <p:spTgt spid="544783"/>
                                        </p:tgtEl>
                                        <p:attrNameLst>
                                          <p:attrName>ppt_x</p:attrName>
                                        </p:attrNameLst>
                                      </p:cBhvr>
                                      <p:tavLst>
                                        <p:tav tm="0">
                                          <p:val>
                                            <p:strVal val="#ppt_x-.2"/>
                                          </p:val>
                                        </p:tav>
                                        <p:tav tm="100000">
                                          <p:val>
                                            <p:strVal val="#ppt_x"/>
                                          </p:val>
                                        </p:tav>
                                      </p:tavLst>
                                    </p:anim>
                                    <p:anim calcmode="lin" valueType="num">
                                      <p:cBhvr>
                                        <p:cTn id="10" dur="500" fill="hold"/>
                                        <p:tgtEl>
                                          <p:spTgt spid="544783"/>
                                        </p:tgtEl>
                                        <p:attrNameLst>
                                          <p:attrName>ppt_y</p:attrName>
                                        </p:attrNameLst>
                                      </p:cBhvr>
                                      <p:tavLst>
                                        <p:tav tm="0">
                                          <p:val>
                                            <p:strVal val="#ppt_y"/>
                                          </p:val>
                                        </p:tav>
                                        <p:tav tm="100000">
                                          <p:val>
                                            <p:strVal val="#ppt_y"/>
                                          </p:val>
                                        </p:tav>
                                      </p:tavLst>
                                    </p:anim>
                                    <p:animEffect transition="in" filter="fade">
                                      <p:cBhvr>
                                        <p:cTn id="11" dur="500"/>
                                        <p:tgtEl>
                                          <p:spTgt spid="544783"/>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44784"/>
                                        </p:tgtEl>
                                        <p:attrNameLst>
                                          <p:attrName>style.visibility</p:attrName>
                                        </p:attrNameLst>
                                      </p:cBhvr>
                                      <p:to>
                                        <p:strVal val="visible"/>
                                      </p:to>
                                    </p:set>
                                    <p:anim calcmode="lin" valueType="num">
                                      <p:cBhvr>
                                        <p:cTn id="14" dur="500" fill="hold"/>
                                        <p:tgtEl>
                                          <p:spTgt spid="544784"/>
                                        </p:tgtEl>
                                        <p:attrNameLst>
                                          <p:attrName>ppt_w</p:attrName>
                                        </p:attrNameLst>
                                      </p:cBhvr>
                                      <p:tavLst>
                                        <p:tav tm="0">
                                          <p:val>
                                            <p:strVal val="#ppt_w*0.05"/>
                                          </p:val>
                                        </p:tav>
                                        <p:tav tm="100000">
                                          <p:val>
                                            <p:strVal val="#ppt_w"/>
                                          </p:val>
                                        </p:tav>
                                      </p:tavLst>
                                    </p:anim>
                                    <p:anim calcmode="lin" valueType="num">
                                      <p:cBhvr>
                                        <p:cTn id="15" dur="500" fill="hold"/>
                                        <p:tgtEl>
                                          <p:spTgt spid="544784"/>
                                        </p:tgtEl>
                                        <p:attrNameLst>
                                          <p:attrName>ppt_h</p:attrName>
                                        </p:attrNameLst>
                                      </p:cBhvr>
                                      <p:tavLst>
                                        <p:tav tm="0">
                                          <p:val>
                                            <p:strVal val="#ppt_h"/>
                                          </p:val>
                                        </p:tav>
                                        <p:tav tm="100000">
                                          <p:val>
                                            <p:strVal val="#ppt_h"/>
                                          </p:val>
                                        </p:tav>
                                      </p:tavLst>
                                    </p:anim>
                                    <p:anim calcmode="lin" valueType="num">
                                      <p:cBhvr>
                                        <p:cTn id="16" dur="500" fill="hold"/>
                                        <p:tgtEl>
                                          <p:spTgt spid="544784"/>
                                        </p:tgtEl>
                                        <p:attrNameLst>
                                          <p:attrName>ppt_x</p:attrName>
                                        </p:attrNameLst>
                                      </p:cBhvr>
                                      <p:tavLst>
                                        <p:tav tm="0">
                                          <p:val>
                                            <p:strVal val="#ppt_x-.2"/>
                                          </p:val>
                                        </p:tav>
                                        <p:tav tm="100000">
                                          <p:val>
                                            <p:strVal val="#ppt_x"/>
                                          </p:val>
                                        </p:tav>
                                      </p:tavLst>
                                    </p:anim>
                                    <p:anim calcmode="lin" valueType="num">
                                      <p:cBhvr>
                                        <p:cTn id="17" dur="500" fill="hold"/>
                                        <p:tgtEl>
                                          <p:spTgt spid="544784"/>
                                        </p:tgtEl>
                                        <p:attrNameLst>
                                          <p:attrName>ppt_y</p:attrName>
                                        </p:attrNameLst>
                                      </p:cBhvr>
                                      <p:tavLst>
                                        <p:tav tm="0">
                                          <p:val>
                                            <p:strVal val="#ppt_y"/>
                                          </p:val>
                                        </p:tav>
                                        <p:tav tm="100000">
                                          <p:val>
                                            <p:strVal val="#ppt_y"/>
                                          </p:val>
                                        </p:tav>
                                      </p:tavLst>
                                    </p:anim>
                                    <p:animEffect transition="in" filter="fade">
                                      <p:cBhvr>
                                        <p:cTn id="18" dur="500"/>
                                        <p:tgtEl>
                                          <p:spTgt spid="544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8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579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2800" dirty="0">
                <a:latin typeface="Bookman Old Style" charset="0"/>
                <a:cs typeface="+mn-cs"/>
              </a:rPr>
              <a:t>Marginal Cost &amp; Time Rate of Change (2 of 2)</a:t>
            </a:r>
          </a:p>
        </p:txBody>
      </p:sp>
      <p:sp>
        <p:nvSpPr>
          <p:cNvPr id="545795" name="Text Box 3" descr="Blue tissue paper"/>
          <p:cNvSpPr txBox="1">
            <a:spLocks noChangeArrowheads="1"/>
          </p:cNvSpPr>
          <p:nvPr/>
        </p:nvSpPr>
        <p:spPr bwMode="auto">
          <a:xfrm>
            <a:off x="685800" y="1698625"/>
            <a:ext cx="3429000" cy="274638"/>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45796"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45798" name="Text Box 6" descr="Blue tissue paper"/>
          <p:cNvSpPr txBox="1">
            <a:spLocks noChangeArrowheads="1"/>
          </p:cNvSpPr>
          <p:nvPr/>
        </p:nvSpPr>
        <p:spPr bwMode="auto">
          <a:xfrm>
            <a:off x="609600" y="1703388"/>
            <a:ext cx="51054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(b) To determine         , we use the Chain Rule.</a:t>
            </a:r>
          </a:p>
        </p:txBody>
      </p:sp>
      <p:graphicFrame>
        <p:nvGraphicFramePr>
          <p:cNvPr id="28677" name="Object 7"/>
          <p:cNvGraphicFramePr>
            <a:graphicFrameLocks noChangeAspect="1"/>
          </p:cNvGraphicFramePr>
          <p:nvPr/>
        </p:nvGraphicFramePr>
        <p:xfrm>
          <a:off x="2571750" y="1622425"/>
          <a:ext cx="400050" cy="587375"/>
        </p:xfrm>
        <a:graphic>
          <a:graphicData uri="http://schemas.openxmlformats.org/presentationml/2006/ole">
            <mc:AlternateContent xmlns:mc="http://schemas.openxmlformats.org/markup-compatibility/2006">
              <mc:Choice xmlns:v="urn:schemas-microsoft-com:vml" Requires="v">
                <p:oleObj spid="_x0000_s28736" name="Equation" r:id="rId4" imgW="266469" imgH="393359" progId="Equation.3">
                  <p:embed/>
                </p:oleObj>
              </mc:Choice>
              <mc:Fallback>
                <p:oleObj name="Equation" r:id="rId4" imgW="266469" imgH="393359"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0" y="1622425"/>
                        <a:ext cx="40005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5800" name="Object 8"/>
          <p:cNvGraphicFramePr>
            <a:graphicFrameLocks noChangeAspect="1"/>
          </p:cNvGraphicFramePr>
          <p:nvPr/>
        </p:nvGraphicFramePr>
        <p:xfrm>
          <a:off x="2860675" y="2362200"/>
          <a:ext cx="3981450" cy="623888"/>
        </p:xfrm>
        <a:graphic>
          <a:graphicData uri="http://schemas.openxmlformats.org/presentationml/2006/ole">
            <mc:AlternateContent xmlns:mc="http://schemas.openxmlformats.org/markup-compatibility/2006">
              <mc:Choice xmlns:v="urn:schemas-microsoft-com:vml" Requires="v">
                <p:oleObj spid="_x0000_s28737" name="Equation" r:id="rId6" imgW="2654300" imgH="419100" progId="Equation.3">
                  <p:embed/>
                </p:oleObj>
              </mc:Choice>
              <mc:Fallback>
                <p:oleObj name="Equation" r:id="rId6" imgW="2654300" imgH="4191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0675" y="2362200"/>
                        <a:ext cx="3981450" cy="623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5801" name="Text Box 9" descr="Blue tissue paper"/>
          <p:cNvSpPr txBox="1">
            <a:spLocks noChangeArrowheads="1"/>
          </p:cNvSpPr>
          <p:nvPr/>
        </p:nvSpPr>
        <p:spPr bwMode="auto">
          <a:xfrm>
            <a:off x="609600" y="3962400"/>
            <a:ext cx="57150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rewrite </a:t>
            </a:r>
            <a:r>
              <a:rPr lang="en-US" sz="2000" i="1" smtClean="0">
                <a:latin typeface="Times New Roman" charset="0"/>
                <a:cs typeface="+mn-cs"/>
              </a:rPr>
              <a:t>x</a:t>
            </a:r>
            <a:r>
              <a:rPr lang="en-US" sz="2000" smtClean="0">
                <a:latin typeface="Times New Roman" charset="0"/>
                <a:cs typeface="+mn-cs"/>
              </a:rPr>
              <a:t> in terms of </a:t>
            </a:r>
            <a:r>
              <a:rPr lang="en-US" sz="2000" i="1" smtClean="0">
                <a:latin typeface="Times New Roman" charset="0"/>
                <a:cs typeface="+mn-cs"/>
              </a:rPr>
              <a:t>t</a:t>
            </a:r>
            <a:r>
              <a:rPr lang="en-US" sz="2000" smtClean="0">
                <a:latin typeface="Times New Roman" charset="0"/>
                <a:cs typeface="+mn-cs"/>
              </a:rPr>
              <a:t> using </a:t>
            </a:r>
            <a:r>
              <a:rPr lang="en-US" sz="2000" i="1" smtClean="0">
                <a:latin typeface="Times New Roman" charset="0"/>
                <a:cs typeface="+mn-cs"/>
              </a:rPr>
              <a:t>x</a:t>
            </a:r>
            <a:r>
              <a:rPr lang="en-US" sz="2000" smtClean="0">
                <a:latin typeface="Times New Roman" charset="0"/>
                <a:cs typeface="+mn-cs"/>
              </a:rPr>
              <a:t> = 6200 + 100</a:t>
            </a:r>
            <a:r>
              <a:rPr lang="en-US" sz="2000" i="1" smtClean="0">
                <a:latin typeface="Times New Roman" charset="0"/>
                <a:cs typeface="+mn-cs"/>
              </a:rPr>
              <a:t>t</a:t>
            </a:r>
            <a:r>
              <a:rPr lang="en-US" sz="2000" smtClean="0">
                <a:latin typeface="Times New Roman" charset="0"/>
                <a:cs typeface="+mn-cs"/>
              </a:rPr>
              <a:t>.</a:t>
            </a:r>
            <a:endParaRPr lang="en-US" sz="2000" i="1" smtClean="0">
              <a:latin typeface="Times New Roman" charset="0"/>
              <a:cs typeface="+mn-cs"/>
            </a:endParaRPr>
          </a:p>
        </p:txBody>
      </p:sp>
      <p:sp>
        <p:nvSpPr>
          <p:cNvPr id="545802" name="Text Box 10"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545803" name="Object 11"/>
          <p:cNvGraphicFramePr>
            <a:graphicFrameLocks noChangeAspect="1"/>
          </p:cNvGraphicFramePr>
          <p:nvPr/>
        </p:nvGraphicFramePr>
        <p:xfrm>
          <a:off x="2860675" y="3128963"/>
          <a:ext cx="2762250" cy="681037"/>
        </p:xfrm>
        <a:graphic>
          <a:graphicData uri="http://schemas.openxmlformats.org/presentationml/2006/ole">
            <mc:AlternateContent xmlns:mc="http://schemas.openxmlformats.org/markup-compatibility/2006">
              <mc:Choice xmlns:v="urn:schemas-microsoft-com:vml" Requires="v">
                <p:oleObj spid="_x0000_s28738" name="Equation" r:id="rId8" imgW="1841500" imgH="457200" progId="Equation.3">
                  <p:embed/>
                </p:oleObj>
              </mc:Choice>
              <mc:Fallback>
                <p:oleObj name="Equation" r:id="rId8" imgW="1841500" imgH="4572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0675" y="3128963"/>
                        <a:ext cx="2762250" cy="681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5804" name="Object 12"/>
          <p:cNvGraphicFramePr>
            <a:graphicFrameLocks noChangeAspect="1"/>
          </p:cNvGraphicFramePr>
          <p:nvPr/>
        </p:nvGraphicFramePr>
        <p:xfrm>
          <a:off x="2860675" y="4424363"/>
          <a:ext cx="2857500" cy="681037"/>
        </p:xfrm>
        <a:graphic>
          <a:graphicData uri="http://schemas.openxmlformats.org/presentationml/2006/ole">
            <mc:AlternateContent xmlns:mc="http://schemas.openxmlformats.org/markup-compatibility/2006">
              <mc:Choice xmlns:v="urn:schemas-microsoft-com:vml" Requires="v">
                <p:oleObj spid="_x0000_s28739" name="Equation" r:id="rId10" imgW="1905000" imgH="457200" progId="Equation.3">
                  <p:embed/>
                </p:oleObj>
              </mc:Choice>
              <mc:Fallback>
                <p:oleObj name="Equation" r:id="rId10" imgW="1905000" imgH="4572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60675" y="4424363"/>
                        <a:ext cx="2857500" cy="681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5805" name="Text Box 13" descr="Blue tissue paper"/>
          <p:cNvSpPr txBox="1">
            <a:spLocks noChangeArrowheads="1"/>
          </p:cNvSpPr>
          <p:nvPr/>
        </p:nvSpPr>
        <p:spPr bwMode="auto">
          <a:xfrm>
            <a:off x="609600" y="5241925"/>
            <a:ext cx="67056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 With respect to time, when </a:t>
            </a:r>
            <a:r>
              <a:rPr lang="en-US" sz="2000" i="1" smtClean="0">
                <a:latin typeface="Times New Roman" charset="0"/>
                <a:cs typeface="+mn-cs"/>
              </a:rPr>
              <a:t>t</a:t>
            </a:r>
            <a:r>
              <a:rPr lang="en-US" sz="2000" smtClean="0">
                <a:latin typeface="Times New Roman" charset="0"/>
                <a:cs typeface="+mn-cs"/>
              </a:rPr>
              <a:t> = 2, costs are rising at a rate of</a:t>
            </a:r>
          </a:p>
        </p:txBody>
      </p:sp>
      <p:graphicFrame>
        <p:nvGraphicFramePr>
          <p:cNvPr id="545806" name="Object 14"/>
          <p:cNvGraphicFramePr>
            <a:graphicFrameLocks noChangeAspect="1"/>
          </p:cNvGraphicFramePr>
          <p:nvPr/>
        </p:nvGraphicFramePr>
        <p:xfrm>
          <a:off x="1689100" y="5605463"/>
          <a:ext cx="6419850" cy="757237"/>
        </p:xfrm>
        <a:graphic>
          <a:graphicData uri="http://schemas.openxmlformats.org/presentationml/2006/ole">
            <mc:AlternateContent xmlns:mc="http://schemas.openxmlformats.org/markup-compatibility/2006">
              <mc:Choice xmlns:v="urn:schemas-microsoft-com:vml" Requires="v">
                <p:oleObj spid="_x0000_s28740" name="Equation" r:id="rId12" imgW="4279900" imgH="508000" progId="Equation.3">
                  <p:embed/>
                </p:oleObj>
              </mc:Choice>
              <mc:Fallback>
                <p:oleObj name="Equation" r:id="rId12" imgW="4279900" imgH="50800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89100" y="5605463"/>
                        <a:ext cx="6419850" cy="757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45800"/>
                                        </p:tgtEl>
                                        <p:attrNameLst>
                                          <p:attrName>style.visibility</p:attrName>
                                        </p:attrNameLst>
                                      </p:cBhvr>
                                      <p:to>
                                        <p:strVal val="visible"/>
                                      </p:to>
                                    </p:set>
                                    <p:anim calcmode="lin" valueType="num">
                                      <p:cBhvr>
                                        <p:cTn id="7" dur="500" fill="hold"/>
                                        <p:tgtEl>
                                          <p:spTgt spid="545800"/>
                                        </p:tgtEl>
                                        <p:attrNameLst>
                                          <p:attrName>ppt_w</p:attrName>
                                        </p:attrNameLst>
                                      </p:cBhvr>
                                      <p:tavLst>
                                        <p:tav tm="0">
                                          <p:val>
                                            <p:strVal val="#ppt_w*0.05"/>
                                          </p:val>
                                        </p:tav>
                                        <p:tav tm="100000">
                                          <p:val>
                                            <p:strVal val="#ppt_w"/>
                                          </p:val>
                                        </p:tav>
                                      </p:tavLst>
                                    </p:anim>
                                    <p:anim calcmode="lin" valueType="num">
                                      <p:cBhvr>
                                        <p:cTn id="8" dur="500" fill="hold"/>
                                        <p:tgtEl>
                                          <p:spTgt spid="545800"/>
                                        </p:tgtEl>
                                        <p:attrNameLst>
                                          <p:attrName>ppt_h</p:attrName>
                                        </p:attrNameLst>
                                      </p:cBhvr>
                                      <p:tavLst>
                                        <p:tav tm="0">
                                          <p:val>
                                            <p:strVal val="#ppt_h"/>
                                          </p:val>
                                        </p:tav>
                                        <p:tav tm="100000">
                                          <p:val>
                                            <p:strVal val="#ppt_h"/>
                                          </p:val>
                                        </p:tav>
                                      </p:tavLst>
                                    </p:anim>
                                    <p:anim calcmode="lin" valueType="num">
                                      <p:cBhvr>
                                        <p:cTn id="9" dur="500" fill="hold"/>
                                        <p:tgtEl>
                                          <p:spTgt spid="545800"/>
                                        </p:tgtEl>
                                        <p:attrNameLst>
                                          <p:attrName>ppt_x</p:attrName>
                                        </p:attrNameLst>
                                      </p:cBhvr>
                                      <p:tavLst>
                                        <p:tav tm="0">
                                          <p:val>
                                            <p:strVal val="#ppt_x-.2"/>
                                          </p:val>
                                        </p:tav>
                                        <p:tav tm="100000">
                                          <p:val>
                                            <p:strVal val="#ppt_x"/>
                                          </p:val>
                                        </p:tav>
                                      </p:tavLst>
                                    </p:anim>
                                    <p:anim calcmode="lin" valueType="num">
                                      <p:cBhvr>
                                        <p:cTn id="10" dur="500" fill="hold"/>
                                        <p:tgtEl>
                                          <p:spTgt spid="545800"/>
                                        </p:tgtEl>
                                        <p:attrNameLst>
                                          <p:attrName>ppt_y</p:attrName>
                                        </p:attrNameLst>
                                      </p:cBhvr>
                                      <p:tavLst>
                                        <p:tav tm="0">
                                          <p:val>
                                            <p:strVal val="#ppt_y"/>
                                          </p:val>
                                        </p:tav>
                                        <p:tav tm="100000">
                                          <p:val>
                                            <p:strVal val="#ppt_y"/>
                                          </p:val>
                                        </p:tav>
                                      </p:tavLst>
                                    </p:anim>
                                    <p:animEffect transition="in" filter="fade">
                                      <p:cBhvr>
                                        <p:cTn id="11" dur="500"/>
                                        <p:tgtEl>
                                          <p:spTgt spid="5458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45803"/>
                                        </p:tgtEl>
                                        <p:attrNameLst>
                                          <p:attrName>style.visibility</p:attrName>
                                        </p:attrNameLst>
                                      </p:cBhvr>
                                      <p:to>
                                        <p:strVal val="visible"/>
                                      </p:to>
                                    </p:set>
                                    <p:anim calcmode="lin" valueType="num">
                                      <p:cBhvr>
                                        <p:cTn id="16" dur="500" fill="hold"/>
                                        <p:tgtEl>
                                          <p:spTgt spid="545803"/>
                                        </p:tgtEl>
                                        <p:attrNameLst>
                                          <p:attrName>ppt_w</p:attrName>
                                        </p:attrNameLst>
                                      </p:cBhvr>
                                      <p:tavLst>
                                        <p:tav tm="0">
                                          <p:val>
                                            <p:strVal val="#ppt_w*0.05"/>
                                          </p:val>
                                        </p:tav>
                                        <p:tav tm="100000">
                                          <p:val>
                                            <p:strVal val="#ppt_w"/>
                                          </p:val>
                                        </p:tav>
                                      </p:tavLst>
                                    </p:anim>
                                    <p:anim calcmode="lin" valueType="num">
                                      <p:cBhvr>
                                        <p:cTn id="17" dur="500" fill="hold"/>
                                        <p:tgtEl>
                                          <p:spTgt spid="545803"/>
                                        </p:tgtEl>
                                        <p:attrNameLst>
                                          <p:attrName>ppt_h</p:attrName>
                                        </p:attrNameLst>
                                      </p:cBhvr>
                                      <p:tavLst>
                                        <p:tav tm="0">
                                          <p:val>
                                            <p:strVal val="#ppt_h"/>
                                          </p:val>
                                        </p:tav>
                                        <p:tav tm="100000">
                                          <p:val>
                                            <p:strVal val="#ppt_h"/>
                                          </p:val>
                                        </p:tav>
                                      </p:tavLst>
                                    </p:anim>
                                    <p:anim calcmode="lin" valueType="num">
                                      <p:cBhvr>
                                        <p:cTn id="18" dur="500" fill="hold"/>
                                        <p:tgtEl>
                                          <p:spTgt spid="545803"/>
                                        </p:tgtEl>
                                        <p:attrNameLst>
                                          <p:attrName>ppt_x</p:attrName>
                                        </p:attrNameLst>
                                      </p:cBhvr>
                                      <p:tavLst>
                                        <p:tav tm="0">
                                          <p:val>
                                            <p:strVal val="#ppt_x-.2"/>
                                          </p:val>
                                        </p:tav>
                                        <p:tav tm="100000">
                                          <p:val>
                                            <p:strVal val="#ppt_x"/>
                                          </p:val>
                                        </p:tav>
                                      </p:tavLst>
                                    </p:anim>
                                    <p:anim calcmode="lin" valueType="num">
                                      <p:cBhvr>
                                        <p:cTn id="19" dur="500" fill="hold"/>
                                        <p:tgtEl>
                                          <p:spTgt spid="545803"/>
                                        </p:tgtEl>
                                        <p:attrNameLst>
                                          <p:attrName>ppt_y</p:attrName>
                                        </p:attrNameLst>
                                      </p:cBhvr>
                                      <p:tavLst>
                                        <p:tav tm="0">
                                          <p:val>
                                            <p:strVal val="#ppt_y"/>
                                          </p:val>
                                        </p:tav>
                                        <p:tav tm="100000">
                                          <p:val>
                                            <p:strVal val="#ppt_y"/>
                                          </p:val>
                                        </p:tav>
                                      </p:tavLst>
                                    </p:anim>
                                    <p:animEffect transition="in" filter="fade">
                                      <p:cBhvr>
                                        <p:cTn id="20" dur="500"/>
                                        <p:tgtEl>
                                          <p:spTgt spid="54580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45801"/>
                                        </p:tgtEl>
                                        <p:attrNameLst>
                                          <p:attrName>style.visibility</p:attrName>
                                        </p:attrNameLst>
                                      </p:cBhvr>
                                      <p:to>
                                        <p:strVal val="visible"/>
                                      </p:to>
                                    </p:set>
                                    <p:anim calcmode="lin" valueType="num">
                                      <p:cBhvr>
                                        <p:cTn id="25" dur="500" fill="hold"/>
                                        <p:tgtEl>
                                          <p:spTgt spid="545801"/>
                                        </p:tgtEl>
                                        <p:attrNameLst>
                                          <p:attrName>ppt_w</p:attrName>
                                        </p:attrNameLst>
                                      </p:cBhvr>
                                      <p:tavLst>
                                        <p:tav tm="0">
                                          <p:val>
                                            <p:strVal val="#ppt_w*0.05"/>
                                          </p:val>
                                        </p:tav>
                                        <p:tav tm="100000">
                                          <p:val>
                                            <p:strVal val="#ppt_w"/>
                                          </p:val>
                                        </p:tav>
                                      </p:tavLst>
                                    </p:anim>
                                    <p:anim calcmode="lin" valueType="num">
                                      <p:cBhvr>
                                        <p:cTn id="26" dur="500" fill="hold"/>
                                        <p:tgtEl>
                                          <p:spTgt spid="545801"/>
                                        </p:tgtEl>
                                        <p:attrNameLst>
                                          <p:attrName>ppt_h</p:attrName>
                                        </p:attrNameLst>
                                      </p:cBhvr>
                                      <p:tavLst>
                                        <p:tav tm="0">
                                          <p:val>
                                            <p:strVal val="#ppt_h"/>
                                          </p:val>
                                        </p:tav>
                                        <p:tav tm="100000">
                                          <p:val>
                                            <p:strVal val="#ppt_h"/>
                                          </p:val>
                                        </p:tav>
                                      </p:tavLst>
                                    </p:anim>
                                    <p:anim calcmode="lin" valueType="num">
                                      <p:cBhvr>
                                        <p:cTn id="27" dur="500" fill="hold"/>
                                        <p:tgtEl>
                                          <p:spTgt spid="545801"/>
                                        </p:tgtEl>
                                        <p:attrNameLst>
                                          <p:attrName>ppt_x</p:attrName>
                                        </p:attrNameLst>
                                      </p:cBhvr>
                                      <p:tavLst>
                                        <p:tav tm="0">
                                          <p:val>
                                            <p:strVal val="#ppt_x-.2"/>
                                          </p:val>
                                        </p:tav>
                                        <p:tav tm="100000">
                                          <p:val>
                                            <p:strVal val="#ppt_x"/>
                                          </p:val>
                                        </p:tav>
                                      </p:tavLst>
                                    </p:anim>
                                    <p:anim calcmode="lin" valueType="num">
                                      <p:cBhvr>
                                        <p:cTn id="28" dur="500" fill="hold"/>
                                        <p:tgtEl>
                                          <p:spTgt spid="545801"/>
                                        </p:tgtEl>
                                        <p:attrNameLst>
                                          <p:attrName>ppt_y</p:attrName>
                                        </p:attrNameLst>
                                      </p:cBhvr>
                                      <p:tavLst>
                                        <p:tav tm="0">
                                          <p:val>
                                            <p:strVal val="#ppt_y"/>
                                          </p:val>
                                        </p:tav>
                                        <p:tav tm="100000">
                                          <p:val>
                                            <p:strVal val="#ppt_y"/>
                                          </p:val>
                                        </p:tav>
                                      </p:tavLst>
                                    </p:anim>
                                    <p:animEffect transition="in" filter="fade">
                                      <p:cBhvr>
                                        <p:cTn id="29" dur="500"/>
                                        <p:tgtEl>
                                          <p:spTgt spid="545801"/>
                                        </p:tgtEl>
                                      </p:cBhvr>
                                    </p:animEffect>
                                  </p:childTnLst>
                                </p:cTn>
                              </p:par>
                              <p:par>
                                <p:cTn id="30" presetID="54" presetClass="entr" presetSubtype="0" accel="100000" fill="hold" nodeType="withEffect">
                                  <p:stCondLst>
                                    <p:cond delay="0"/>
                                  </p:stCondLst>
                                  <p:childTnLst>
                                    <p:set>
                                      <p:cBhvr>
                                        <p:cTn id="31" dur="1" fill="hold">
                                          <p:stCondLst>
                                            <p:cond delay="0"/>
                                          </p:stCondLst>
                                        </p:cTn>
                                        <p:tgtEl>
                                          <p:spTgt spid="545804"/>
                                        </p:tgtEl>
                                        <p:attrNameLst>
                                          <p:attrName>style.visibility</p:attrName>
                                        </p:attrNameLst>
                                      </p:cBhvr>
                                      <p:to>
                                        <p:strVal val="visible"/>
                                      </p:to>
                                    </p:set>
                                    <p:anim calcmode="lin" valueType="num">
                                      <p:cBhvr>
                                        <p:cTn id="32" dur="500" fill="hold"/>
                                        <p:tgtEl>
                                          <p:spTgt spid="545804"/>
                                        </p:tgtEl>
                                        <p:attrNameLst>
                                          <p:attrName>ppt_w</p:attrName>
                                        </p:attrNameLst>
                                      </p:cBhvr>
                                      <p:tavLst>
                                        <p:tav tm="0">
                                          <p:val>
                                            <p:strVal val="#ppt_w*0.05"/>
                                          </p:val>
                                        </p:tav>
                                        <p:tav tm="100000">
                                          <p:val>
                                            <p:strVal val="#ppt_w"/>
                                          </p:val>
                                        </p:tav>
                                      </p:tavLst>
                                    </p:anim>
                                    <p:anim calcmode="lin" valueType="num">
                                      <p:cBhvr>
                                        <p:cTn id="33" dur="500" fill="hold"/>
                                        <p:tgtEl>
                                          <p:spTgt spid="545804"/>
                                        </p:tgtEl>
                                        <p:attrNameLst>
                                          <p:attrName>ppt_h</p:attrName>
                                        </p:attrNameLst>
                                      </p:cBhvr>
                                      <p:tavLst>
                                        <p:tav tm="0">
                                          <p:val>
                                            <p:strVal val="#ppt_h"/>
                                          </p:val>
                                        </p:tav>
                                        <p:tav tm="100000">
                                          <p:val>
                                            <p:strVal val="#ppt_h"/>
                                          </p:val>
                                        </p:tav>
                                      </p:tavLst>
                                    </p:anim>
                                    <p:anim calcmode="lin" valueType="num">
                                      <p:cBhvr>
                                        <p:cTn id="34" dur="500" fill="hold"/>
                                        <p:tgtEl>
                                          <p:spTgt spid="545804"/>
                                        </p:tgtEl>
                                        <p:attrNameLst>
                                          <p:attrName>ppt_x</p:attrName>
                                        </p:attrNameLst>
                                      </p:cBhvr>
                                      <p:tavLst>
                                        <p:tav tm="0">
                                          <p:val>
                                            <p:strVal val="#ppt_x-.2"/>
                                          </p:val>
                                        </p:tav>
                                        <p:tav tm="100000">
                                          <p:val>
                                            <p:strVal val="#ppt_x"/>
                                          </p:val>
                                        </p:tav>
                                      </p:tavLst>
                                    </p:anim>
                                    <p:anim calcmode="lin" valueType="num">
                                      <p:cBhvr>
                                        <p:cTn id="35" dur="500" fill="hold"/>
                                        <p:tgtEl>
                                          <p:spTgt spid="545804"/>
                                        </p:tgtEl>
                                        <p:attrNameLst>
                                          <p:attrName>ppt_y</p:attrName>
                                        </p:attrNameLst>
                                      </p:cBhvr>
                                      <p:tavLst>
                                        <p:tav tm="0">
                                          <p:val>
                                            <p:strVal val="#ppt_y"/>
                                          </p:val>
                                        </p:tav>
                                        <p:tav tm="100000">
                                          <p:val>
                                            <p:strVal val="#ppt_y"/>
                                          </p:val>
                                        </p:tav>
                                      </p:tavLst>
                                    </p:anim>
                                    <p:animEffect transition="in" filter="fade">
                                      <p:cBhvr>
                                        <p:cTn id="36" dur="500"/>
                                        <p:tgtEl>
                                          <p:spTgt spid="54580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545805"/>
                                        </p:tgtEl>
                                        <p:attrNameLst>
                                          <p:attrName>style.visibility</p:attrName>
                                        </p:attrNameLst>
                                      </p:cBhvr>
                                      <p:to>
                                        <p:strVal val="visible"/>
                                      </p:to>
                                    </p:set>
                                    <p:anim calcmode="lin" valueType="num">
                                      <p:cBhvr>
                                        <p:cTn id="41" dur="500" fill="hold"/>
                                        <p:tgtEl>
                                          <p:spTgt spid="545805"/>
                                        </p:tgtEl>
                                        <p:attrNameLst>
                                          <p:attrName>ppt_w</p:attrName>
                                        </p:attrNameLst>
                                      </p:cBhvr>
                                      <p:tavLst>
                                        <p:tav tm="0">
                                          <p:val>
                                            <p:strVal val="#ppt_w*0.05"/>
                                          </p:val>
                                        </p:tav>
                                        <p:tav tm="100000">
                                          <p:val>
                                            <p:strVal val="#ppt_w"/>
                                          </p:val>
                                        </p:tav>
                                      </p:tavLst>
                                    </p:anim>
                                    <p:anim calcmode="lin" valueType="num">
                                      <p:cBhvr>
                                        <p:cTn id="42" dur="500" fill="hold"/>
                                        <p:tgtEl>
                                          <p:spTgt spid="545805"/>
                                        </p:tgtEl>
                                        <p:attrNameLst>
                                          <p:attrName>ppt_h</p:attrName>
                                        </p:attrNameLst>
                                      </p:cBhvr>
                                      <p:tavLst>
                                        <p:tav tm="0">
                                          <p:val>
                                            <p:strVal val="#ppt_h"/>
                                          </p:val>
                                        </p:tav>
                                        <p:tav tm="100000">
                                          <p:val>
                                            <p:strVal val="#ppt_h"/>
                                          </p:val>
                                        </p:tav>
                                      </p:tavLst>
                                    </p:anim>
                                    <p:anim calcmode="lin" valueType="num">
                                      <p:cBhvr>
                                        <p:cTn id="43" dur="500" fill="hold"/>
                                        <p:tgtEl>
                                          <p:spTgt spid="545805"/>
                                        </p:tgtEl>
                                        <p:attrNameLst>
                                          <p:attrName>ppt_x</p:attrName>
                                        </p:attrNameLst>
                                      </p:cBhvr>
                                      <p:tavLst>
                                        <p:tav tm="0">
                                          <p:val>
                                            <p:strVal val="#ppt_x-.2"/>
                                          </p:val>
                                        </p:tav>
                                        <p:tav tm="100000">
                                          <p:val>
                                            <p:strVal val="#ppt_x"/>
                                          </p:val>
                                        </p:tav>
                                      </p:tavLst>
                                    </p:anim>
                                    <p:anim calcmode="lin" valueType="num">
                                      <p:cBhvr>
                                        <p:cTn id="44" dur="500" fill="hold"/>
                                        <p:tgtEl>
                                          <p:spTgt spid="545805"/>
                                        </p:tgtEl>
                                        <p:attrNameLst>
                                          <p:attrName>ppt_y</p:attrName>
                                        </p:attrNameLst>
                                      </p:cBhvr>
                                      <p:tavLst>
                                        <p:tav tm="0">
                                          <p:val>
                                            <p:strVal val="#ppt_y"/>
                                          </p:val>
                                        </p:tav>
                                        <p:tav tm="100000">
                                          <p:val>
                                            <p:strVal val="#ppt_y"/>
                                          </p:val>
                                        </p:tav>
                                      </p:tavLst>
                                    </p:anim>
                                    <p:animEffect transition="in" filter="fade">
                                      <p:cBhvr>
                                        <p:cTn id="45" dur="500"/>
                                        <p:tgtEl>
                                          <p:spTgt spid="545805"/>
                                        </p:tgtEl>
                                      </p:cBhvr>
                                    </p:animEffect>
                                  </p:childTnLst>
                                </p:cTn>
                              </p:par>
                              <p:par>
                                <p:cTn id="46" presetID="54" presetClass="entr" presetSubtype="0" accel="100000" fill="hold" nodeType="withEffect">
                                  <p:stCondLst>
                                    <p:cond delay="0"/>
                                  </p:stCondLst>
                                  <p:childTnLst>
                                    <p:set>
                                      <p:cBhvr>
                                        <p:cTn id="47" dur="1" fill="hold">
                                          <p:stCondLst>
                                            <p:cond delay="0"/>
                                          </p:stCondLst>
                                        </p:cTn>
                                        <p:tgtEl>
                                          <p:spTgt spid="545806"/>
                                        </p:tgtEl>
                                        <p:attrNameLst>
                                          <p:attrName>style.visibility</p:attrName>
                                        </p:attrNameLst>
                                      </p:cBhvr>
                                      <p:to>
                                        <p:strVal val="visible"/>
                                      </p:to>
                                    </p:set>
                                    <p:anim calcmode="lin" valueType="num">
                                      <p:cBhvr>
                                        <p:cTn id="48" dur="500" fill="hold"/>
                                        <p:tgtEl>
                                          <p:spTgt spid="545806"/>
                                        </p:tgtEl>
                                        <p:attrNameLst>
                                          <p:attrName>ppt_w</p:attrName>
                                        </p:attrNameLst>
                                      </p:cBhvr>
                                      <p:tavLst>
                                        <p:tav tm="0">
                                          <p:val>
                                            <p:strVal val="#ppt_w*0.05"/>
                                          </p:val>
                                        </p:tav>
                                        <p:tav tm="100000">
                                          <p:val>
                                            <p:strVal val="#ppt_w"/>
                                          </p:val>
                                        </p:tav>
                                      </p:tavLst>
                                    </p:anim>
                                    <p:anim calcmode="lin" valueType="num">
                                      <p:cBhvr>
                                        <p:cTn id="49" dur="500" fill="hold"/>
                                        <p:tgtEl>
                                          <p:spTgt spid="545806"/>
                                        </p:tgtEl>
                                        <p:attrNameLst>
                                          <p:attrName>ppt_h</p:attrName>
                                        </p:attrNameLst>
                                      </p:cBhvr>
                                      <p:tavLst>
                                        <p:tav tm="0">
                                          <p:val>
                                            <p:strVal val="#ppt_h"/>
                                          </p:val>
                                        </p:tav>
                                        <p:tav tm="100000">
                                          <p:val>
                                            <p:strVal val="#ppt_h"/>
                                          </p:val>
                                        </p:tav>
                                      </p:tavLst>
                                    </p:anim>
                                    <p:anim calcmode="lin" valueType="num">
                                      <p:cBhvr>
                                        <p:cTn id="50" dur="500" fill="hold"/>
                                        <p:tgtEl>
                                          <p:spTgt spid="545806"/>
                                        </p:tgtEl>
                                        <p:attrNameLst>
                                          <p:attrName>ppt_x</p:attrName>
                                        </p:attrNameLst>
                                      </p:cBhvr>
                                      <p:tavLst>
                                        <p:tav tm="0">
                                          <p:val>
                                            <p:strVal val="#ppt_x-.2"/>
                                          </p:val>
                                        </p:tav>
                                        <p:tav tm="100000">
                                          <p:val>
                                            <p:strVal val="#ppt_x"/>
                                          </p:val>
                                        </p:tav>
                                      </p:tavLst>
                                    </p:anim>
                                    <p:anim calcmode="lin" valueType="num">
                                      <p:cBhvr>
                                        <p:cTn id="51" dur="500" fill="hold"/>
                                        <p:tgtEl>
                                          <p:spTgt spid="545806"/>
                                        </p:tgtEl>
                                        <p:attrNameLst>
                                          <p:attrName>ppt_y</p:attrName>
                                        </p:attrNameLst>
                                      </p:cBhvr>
                                      <p:tavLst>
                                        <p:tav tm="0">
                                          <p:val>
                                            <p:strVal val="#ppt_y"/>
                                          </p:val>
                                        </p:tav>
                                        <p:tav tm="100000">
                                          <p:val>
                                            <p:strVal val="#ppt_y"/>
                                          </p:val>
                                        </p:tav>
                                      </p:tavLst>
                                    </p:anim>
                                    <p:animEffect transition="in" filter="fade">
                                      <p:cBhvr>
                                        <p:cTn id="52" dur="500"/>
                                        <p:tgtEl>
                                          <p:spTgt spid="545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801" grpId="0"/>
      <p:bldP spid="5458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ChangeArrowheads="1"/>
          </p:cNvSpPr>
          <p:nvPr/>
        </p:nvSpPr>
        <p:spPr bwMode="auto">
          <a:xfrm>
            <a:off x="533400" y="1447800"/>
            <a:ext cx="152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dirty="0">
                <a:latin typeface="+mj-lt"/>
                <a:cs typeface="+mn-cs"/>
              </a:rPr>
              <a:t>§ 3.3</a:t>
            </a:r>
          </a:p>
        </p:txBody>
      </p:sp>
      <p:sp>
        <p:nvSpPr>
          <p:cNvPr id="546819" name="Rectangle 3"/>
          <p:cNvSpPr>
            <a:spLocks noChangeArrowheads="1"/>
          </p:cNvSpPr>
          <p:nvPr/>
        </p:nvSpPr>
        <p:spPr bwMode="auto">
          <a:xfrm>
            <a:off x="533400" y="2514600"/>
            <a:ext cx="83058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defRPr/>
            </a:pPr>
            <a:endParaRPr lang="en-US" sz="3200">
              <a:latin typeface="+mj-lt"/>
              <a:cs typeface="+mn-cs"/>
            </a:endParaRPr>
          </a:p>
          <a:p>
            <a:pPr marL="342900" indent="-342900">
              <a:defRPr/>
            </a:pPr>
            <a:r>
              <a:rPr lang="en-US" sz="3200" b="1">
                <a:latin typeface="+mj-lt"/>
                <a:cs typeface="+mn-cs"/>
              </a:rPr>
              <a:t>Implicit Differentiation and Related Rates</a:t>
            </a:r>
          </a:p>
        </p:txBody>
      </p:sp>
      <p:sp>
        <p:nvSpPr>
          <p:cNvPr id="546820"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547842" name="Text Box 2" descr="Blue tissue paper"/>
          <p:cNvSpPr txBox="1">
            <a:spLocks noChangeArrowheads="1"/>
          </p:cNvSpPr>
          <p:nvPr/>
        </p:nvSpPr>
        <p:spPr bwMode="auto">
          <a:xfrm>
            <a:off x="1447800" y="2895600"/>
            <a:ext cx="6705600" cy="1069975"/>
          </a:xfrm>
          <a:prstGeom prst="rect">
            <a:avLst/>
          </a:prstGeom>
          <a:noFill/>
          <a:ln>
            <a:noFill/>
          </a:ln>
          <a:effectLst/>
          <a:extLst>
            <a:ext uri="{909E8E84-426E-40dd-AFC4-6F175D3DCCD1}">
              <a14:hiddenFill xmlns:a14="http://schemas.microsoft.com/office/drawing/2010/main" xmlns="">
                <a:blipFill dpi="0" rotWithShape="1">
                  <a:blip r:embed="rId2"/>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600" smtClean="0">
                <a:latin typeface="+mj-lt"/>
                <a:cs typeface="+mn-cs"/>
              </a:rPr>
              <a:t>Implicit Differentiation</a:t>
            </a:r>
          </a:p>
          <a:p>
            <a:pPr>
              <a:spcBef>
                <a:spcPct val="50000"/>
              </a:spcBef>
              <a:buSzPct val="50000"/>
              <a:buFont typeface="Wingdings" charset="0"/>
              <a:buChar char="q"/>
              <a:defRPr/>
            </a:pPr>
            <a:r>
              <a:rPr lang="en-US" sz="1600" smtClean="0">
                <a:latin typeface="+mj-lt"/>
                <a:cs typeface="+mn-cs"/>
              </a:rPr>
              <a:t>General Power Rule for Implicit Differentiation</a:t>
            </a:r>
          </a:p>
          <a:p>
            <a:pPr>
              <a:spcBef>
                <a:spcPct val="50000"/>
              </a:spcBef>
              <a:buSzPct val="50000"/>
              <a:buFont typeface="Wingdings" charset="0"/>
              <a:buChar char="q"/>
              <a:defRPr/>
            </a:pPr>
            <a:r>
              <a:rPr lang="en-US" sz="1600" smtClean="0">
                <a:latin typeface="+mj-lt"/>
                <a:cs typeface="+mn-cs"/>
              </a:rPr>
              <a:t>Related Rates</a:t>
            </a:r>
          </a:p>
        </p:txBody>
      </p:sp>
      <p:sp>
        <p:nvSpPr>
          <p:cNvPr id="547843" name="Rectangle 3"/>
          <p:cNvSpPr>
            <a:spLocks noGrp="1" noChangeArrowheads="1"/>
          </p:cNvSpPr>
          <p:nvPr>
            <p:ph type="title"/>
          </p:nvPr>
        </p:nvSpPr>
        <p:spPr>
          <a:xfrm>
            <a:off x="1443038" y="1371600"/>
            <a:ext cx="4500562" cy="1143000"/>
          </a:xfrm>
        </p:spPr>
        <p:txBody>
          <a:bodyPr/>
          <a:lstStyle/>
          <a:p>
            <a:pPr algn="l" eaLnBrk="1" hangingPunct="1">
              <a:defRPr/>
            </a:pPr>
            <a:r>
              <a:rPr lang="en-US" b="1" dirty="0" smtClean="0">
                <a:cs typeface="+mj-cs"/>
              </a:rPr>
              <a:t>Section Outline</a:t>
            </a:r>
          </a:p>
        </p:txBody>
      </p:sp>
      <p:sp>
        <p:nvSpPr>
          <p:cNvPr id="547844" name="Text Box 4"/>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86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Implicit Differentiation</a:t>
            </a:r>
          </a:p>
        </p:txBody>
      </p:sp>
      <p:sp>
        <p:nvSpPr>
          <p:cNvPr id="548867"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48870" name="Text Box 6" descr="Blue tissue paper"/>
          <p:cNvSpPr txBox="1">
            <a:spLocks noChangeArrowheads="1"/>
          </p:cNvSpPr>
          <p:nvPr/>
        </p:nvSpPr>
        <p:spPr bwMode="auto">
          <a:xfrm>
            <a:off x="457200" y="1676400"/>
            <a:ext cx="67056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panose="02020603050405020304" pitchFamily="18" charset="0"/>
                <a:cs typeface="Times New Roman" panose="02020603050405020304" pitchFamily="18" charset="0"/>
              </a:rPr>
              <a:t>Here is the general procedure for implicit differentiation: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75" y="2390775"/>
            <a:ext cx="8772525" cy="34004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548870"/>
                                        </p:tgtEl>
                                        <p:attrNameLst>
                                          <p:attrName>style.visibility</p:attrName>
                                        </p:attrNameLst>
                                      </p:cBhvr>
                                      <p:to>
                                        <p:strVal val="visible"/>
                                      </p:to>
                                    </p:set>
                                    <p:anim calcmode="lin" valueType="num">
                                      <p:cBhvr>
                                        <p:cTn id="7" dur="500" fill="hold"/>
                                        <p:tgtEl>
                                          <p:spTgt spid="548870"/>
                                        </p:tgtEl>
                                        <p:attrNameLst>
                                          <p:attrName>ppt_w</p:attrName>
                                        </p:attrNameLst>
                                      </p:cBhvr>
                                      <p:tavLst>
                                        <p:tav tm="0">
                                          <p:val>
                                            <p:strVal val="#ppt_w*0.05"/>
                                          </p:val>
                                        </p:tav>
                                        <p:tav tm="100000">
                                          <p:val>
                                            <p:strVal val="#ppt_w"/>
                                          </p:val>
                                        </p:tav>
                                      </p:tavLst>
                                    </p:anim>
                                    <p:anim calcmode="lin" valueType="num">
                                      <p:cBhvr>
                                        <p:cTn id="8" dur="500" fill="hold"/>
                                        <p:tgtEl>
                                          <p:spTgt spid="548870"/>
                                        </p:tgtEl>
                                        <p:attrNameLst>
                                          <p:attrName>ppt_h</p:attrName>
                                        </p:attrNameLst>
                                      </p:cBhvr>
                                      <p:tavLst>
                                        <p:tav tm="0">
                                          <p:val>
                                            <p:strVal val="#ppt_h"/>
                                          </p:val>
                                        </p:tav>
                                        <p:tav tm="100000">
                                          <p:val>
                                            <p:strVal val="#ppt_h"/>
                                          </p:val>
                                        </p:tav>
                                      </p:tavLst>
                                    </p:anim>
                                    <p:anim calcmode="lin" valueType="num">
                                      <p:cBhvr>
                                        <p:cTn id="9" dur="500" fill="hold"/>
                                        <p:tgtEl>
                                          <p:spTgt spid="548870"/>
                                        </p:tgtEl>
                                        <p:attrNameLst>
                                          <p:attrName>ppt_x</p:attrName>
                                        </p:attrNameLst>
                                      </p:cBhvr>
                                      <p:tavLst>
                                        <p:tav tm="0">
                                          <p:val>
                                            <p:strVal val="#ppt_x-.2"/>
                                          </p:val>
                                        </p:tav>
                                        <p:tav tm="100000">
                                          <p:val>
                                            <p:strVal val="#ppt_x"/>
                                          </p:val>
                                        </p:tav>
                                      </p:tavLst>
                                    </p:anim>
                                    <p:anim calcmode="lin" valueType="num">
                                      <p:cBhvr>
                                        <p:cTn id="10" dur="500" fill="hold"/>
                                        <p:tgtEl>
                                          <p:spTgt spid="548870"/>
                                        </p:tgtEl>
                                        <p:attrNameLst>
                                          <p:attrName>ppt_y</p:attrName>
                                        </p:attrNameLst>
                                      </p:cBhvr>
                                      <p:tavLst>
                                        <p:tav tm="0">
                                          <p:val>
                                            <p:strVal val="#ppt_y"/>
                                          </p:val>
                                        </p:tav>
                                        <p:tav tm="100000">
                                          <p:val>
                                            <p:strVal val="#ppt_y"/>
                                          </p:val>
                                        </p:tav>
                                      </p:tavLst>
                                    </p:anim>
                                    <p:animEffect transition="in" filter="fade">
                                      <p:cBhvr>
                                        <p:cTn id="11" dur="500"/>
                                        <p:tgtEl>
                                          <p:spTgt spid="548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7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89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Implicit Differentiation</a:t>
            </a:r>
          </a:p>
        </p:txBody>
      </p:sp>
      <p:sp>
        <p:nvSpPr>
          <p:cNvPr id="549891"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49892" name="Text Box 4" descr="Blue tissue paper"/>
          <p:cNvSpPr txBox="1">
            <a:spLocks noChangeArrowheads="1"/>
          </p:cNvSpPr>
          <p:nvPr/>
        </p:nvSpPr>
        <p:spPr bwMode="auto">
          <a:xfrm>
            <a:off x="152400" y="2667000"/>
            <a:ext cx="15240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49893" name="Text Box 5"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49894" name="Text Box 6" descr="Blue tissue paper"/>
          <p:cNvSpPr txBox="1">
            <a:spLocks noChangeArrowheads="1"/>
          </p:cNvSpPr>
          <p:nvPr/>
        </p:nvSpPr>
        <p:spPr bwMode="auto">
          <a:xfrm>
            <a:off x="609600" y="1524000"/>
            <a:ext cx="8305800" cy="7016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Use implicit differentiation to determine the slope of the graph at the given point.</a:t>
            </a:r>
          </a:p>
        </p:txBody>
      </p:sp>
      <p:sp>
        <p:nvSpPr>
          <p:cNvPr id="549895" name="Text Box 7"/>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graphicFrame>
        <p:nvGraphicFramePr>
          <p:cNvPr id="32775" name="Object 9"/>
          <p:cNvGraphicFramePr>
            <a:graphicFrameLocks noChangeAspect="1"/>
          </p:cNvGraphicFramePr>
          <p:nvPr/>
        </p:nvGraphicFramePr>
        <p:xfrm>
          <a:off x="3352800" y="2133600"/>
          <a:ext cx="2438400" cy="341313"/>
        </p:xfrm>
        <a:graphic>
          <a:graphicData uri="http://schemas.openxmlformats.org/presentationml/2006/ole">
            <mc:AlternateContent xmlns:mc="http://schemas.openxmlformats.org/markup-compatibility/2006">
              <mc:Choice xmlns:v="urn:schemas-microsoft-com:vml" Requires="v">
                <p:oleObj spid="_x0000_s32811" name="Equation" r:id="rId4" imgW="1625600" imgH="228600" progId="Equation.3">
                  <p:embed/>
                </p:oleObj>
              </mc:Choice>
              <mc:Fallback>
                <p:oleObj name="Equation" r:id="rId4" imgW="1625600" imgH="2286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133600"/>
                        <a:ext cx="2438400" cy="341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9898" name="Text Box 10" descr="Blue tissue paper"/>
          <p:cNvSpPr txBox="1">
            <a:spLocks noChangeArrowheads="1"/>
          </p:cNvSpPr>
          <p:nvPr/>
        </p:nvSpPr>
        <p:spPr bwMode="auto">
          <a:xfrm>
            <a:off x="609600" y="3124200"/>
            <a:ext cx="8229600" cy="7016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 second term, </a:t>
            </a:r>
            <a:r>
              <a:rPr lang="en-US" sz="2000" i="1" smtClean="0">
                <a:latin typeface="Times New Roman" charset="0"/>
                <a:cs typeface="+mn-cs"/>
              </a:rPr>
              <a:t>x</a:t>
            </a:r>
            <a:r>
              <a:rPr lang="en-US" sz="2000" baseline="30000" smtClean="0">
                <a:latin typeface="Times New Roman" charset="0"/>
                <a:cs typeface="+mn-cs"/>
              </a:rPr>
              <a:t>2</a:t>
            </a:r>
            <a:r>
              <a:rPr lang="en-US" sz="2000" smtClean="0">
                <a:latin typeface="Times New Roman" charset="0"/>
                <a:cs typeface="+mn-cs"/>
              </a:rPr>
              <a:t>, has derivative 2</a:t>
            </a:r>
            <a:r>
              <a:rPr lang="en-US" sz="2000" i="1" smtClean="0">
                <a:latin typeface="Times New Roman" charset="0"/>
                <a:cs typeface="+mn-cs"/>
              </a:rPr>
              <a:t>x</a:t>
            </a:r>
            <a:r>
              <a:rPr lang="en-US" sz="2000" smtClean="0">
                <a:latin typeface="Times New Roman" charset="0"/>
                <a:cs typeface="+mn-cs"/>
              </a:rPr>
              <a:t> as usual.  We think of the first term, 4</a:t>
            </a:r>
            <a:r>
              <a:rPr lang="en-US" sz="2000" i="1" smtClean="0">
                <a:latin typeface="Times New Roman" charset="0"/>
                <a:cs typeface="+mn-cs"/>
              </a:rPr>
              <a:t>y</a:t>
            </a:r>
            <a:r>
              <a:rPr lang="en-US" sz="2000" baseline="30000" smtClean="0">
                <a:latin typeface="Times New Roman" charset="0"/>
                <a:cs typeface="+mn-cs"/>
              </a:rPr>
              <a:t>3</a:t>
            </a:r>
            <a:r>
              <a:rPr lang="en-US" sz="2000" smtClean="0">
                <a:latin typeface="Times New Roman" charset="0"/>
                <a:cs typeface="+mn-cs"/>
              </a:rPr>
              <a:t>, as having the form 4[</a:t>
            </a:r>
            <a:r>
              <a:rPr lang="en-US" sz="2000" i="1" smtClean="0">
                <a:latin typeface="Times New Roman" charset="0"/>
                <a:cs typeface="+mn-cs"/>
              </a:rPr>
              <a:t>g</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a:t>
            </a:r>
            <a:r>
              <a:rPr lang="en-US" sz="2000" baseline="30000" smtClean="0">
                <a:latin typeface="Times New Roman" charset="0"/>
                <a:cs typeface="+mn-cs"/>
              </a:rPr>
              <a:t>3</a:t>
            </a:r>
            <a:r>
              <a:rPr lang="en-US" sz="2000" smtClean="0">
                <a:latin typeface="Times New Roman" charset="0"/>
                <a:cs typeface="+mn-cs"/>
              </a:rPr>
              <a:t>.  To differentiate we use the chain rule:</a:t>
            </a:r>
          </a:p>
        </p:txBody>
      </p:sp>
      <p:graphicFrame>
        <p:nvGraphicFramePr>
          <p:cNvPr id="549899" name="Object 11"/>
          <p:cNvGraphicFramePr>
            <a:graphicFrameLocks noChangeAspect="1"/>
          </p:cNvGraphicFramePr>
          <p:nvPr/>
        </p:nvGraphicFramePr>
        <p:xfrm>
          <a:off x="3276600" y="4032250"/>
          <a:ext cx="2590800" cy="587375"/>
        </p:xfrm>
        <a:graphic>
          <a:graphicData uri="http://schemas.openxmlformats.org/presentationml/2006/ole">
            <mc:AlternateContent xmlns:mc="http://schemas.openxmlformats.org/markup-compatibility/2006">
              <mc:Choice xmlns:v="urn:schemas-microsoft-com:vml" Requires="v">
                <p:oleObj spid="_x0000_s32812" name="Equation" r:id="rId6" imgW="1726451" imgH="393529" progId="Equation.3">
                  <p:embed/>
                </p:oleObj>
              </mc:Choice>
              <mc:Fallback>
                <p:oleObj name="Equation" r:id="rId6" imgW="1726451" imgH="393529"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032250"/>
                        <a:ext cx="259080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9900" name="Text Box 12" descr="Blue tissue paper"/>
          <p:cNvSpPr txBox="1">
            <a:spLocks noChangeArrowheads="1"/>
          </p:cNvSpPr>
          <p:nvPr/>
        </p:nvSpPr>
        <p:spPr bwMode="auto">
          <a:xfrm>
            <a:off x="609600" y="4708525"/>
            <a:ext cx="19050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or, equivalently,</a:t>
            </a:r>
          </a:p>
        </p:txBody>
      </p:sp>
      <p:graphicFrame>
        <p:nvGraphicFramePr>
          <p:cNvPr id="549901" name="Object 13"/>
          <p:cNvGraphicFramePr>
            <a:graphicFrameLocks noChangeAspect="1"/>
          </p:cNvGraphicFramePr>
          <p:nvPr/>
        </p:nvGraphicFramePr>
        <p:xfrm>
          <a:off x="3562350" y="5356225"/>
          <a:ext cx="1847850" cy="587375"/>
        </p:xfrm>
        <a:graphic>
          <a:graphicData uri="http://schemas.openxmlformats.org/presentationml/2006/ole">
            <mc:AlternateContent xmlns:mc="http://schemas.openxmlformats.org/markup-compatibility/2006">
              <mc:Choice xmlns:v="urn:schemas-microsoft-com:vml" Requires="v">
                <p:oleObj spid="_x0000_s32813" name="Equation" r:id="rId8" imgW="1231366" imgH="393529" progId="Equation.3">
                  <p:embed/>
                </p:oleObj>
              </mc:Choice>
              <mc:Fallback>
                <p:oleObj name="Equation" r:id="rId8" imgW="1231366" imgH="393529"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2350" y="5356225"/>
                        <a:ext cx="184785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49898"/>
                                        </p:tgtEl>
                                        <p:attrNameLst>
                                          <p:attrName>style.visibility</p:attrName>
                                        </p:attrNameLst>
                                      </p:cBhvr>
                                      <p:to>
                                        <p:strVal val="visible"/>
                                      </p:to>
                                    </p:set>
                                    <p:anim calcmode="lin" valueType="num">
                                      <p:cBhvr>
                                        <p:cTn id="7" dur="500" fill="hold"/>
                                        <p:tgtEl>
                                          <p:spTgt spid="549898"/>
                                        </p:tgtEl>
                                        <p:attrNameLst>
                                          <p:attrName>ppt_w</p:attrName>
                                        </p:attrNameLst>
                                      </p:cBhvr>
                                      <p:tavLst>
                                        <p:tav tm="0">
                                          <p:val>
                                            <p:strVal val="#ppt_w*0.05"/>
                                          </p:val>
                                        </p:tav>
                                        <p:tav tm="100000">
                                          <p:val>
                                            <p:strVal val="#ppt_w"/>
                                          </p:val>
                                        </p:tav>
                                      </p:tavLst>
                                    </p:anim>
                                    <p:anim calcmode="lin" valueType="num">
                                      <p:cBhvr>
                                        <p:cTn id="8" dur="500" fill="hold"/>
                                        <p:tgtEl>
                                          <p:spTgt spid="549898"/>
                                        </p:tgtEl>
                                        <p:attrNameLst>
                                          <p:attrName>ppt_h</p:attrName>
                                        </p:attrNameLst>
                                      </p:cBhvr>
                                      <p:tavLst>
                                        <p:tav tm="0">
                                          <p:val>
                                            <p:strVal val="#ppt_h"/>
                                          </p:val>
                                        </p:tav>
                                        <p:tav tm="100000">
                                          <p:val>
                                            <p:strVal val="#ppt_h"/>
                                          </p:val>
                                        </p:tav>
                                      </p:tavLst>
                                    </p:anim>
                                    <p:anim calcmode="lin" valueType="num">
                                      <p:cBhvr>
                                        <p:cTn id="9" dur="500" fill="hold"/>
                                        <p:tgtEl>
                                          <p:spTgt spid="549898"/>
                                        </p:tgtEl>
                                        <p:attrNameLst>
                                          <p:attrName>ppt_x</p:attrName>
                                        </p:attrNameLst>
                                      </p:cBhvr>
                                      <p:tavLst>
                                        <p:tav tm="0">
                                          <p:val>
                                            <p:strVal val="#ppt_x-.2"/>
                                          </p:val>
                                        </p:tav>
                                        <p:tav tm="100000">
                                          <p:val>
                                            <p:strVal val="#ppt_x"/>
                                          </p:val>
                                        </p:tav>
                                      </p:tavLst>
                                    </p:anim>
                                    <p:anim calcmode="lin" valueType="num">
                                      <p:cBhvr>
                                        <p:cTn id="10" dur="500" fill="hold"/>
                                        <p:tgtEl>
                                          <p:spTgt spid="549898"/>
                                        </p:tgtEl>
                                        <p:attrNameLst>
                                          <p:attrName>ppt_y</p:attrName>
                                        </p:attrNameLst>
                                      </p:cBhvr>
                                      <p:tavLst>
                                        <p:tav tm="0">
                                          <p:val>
                                            <p:strVal val="#ppt_y"/>
                                          </p:val>
                                        </p:tav>
                                        <p:tav tm="100000">
                                          <p:val>
                                            <p:strVal val="#ppt_y"/>
                                          </p:val>
                                        </p:tav>
                                      </p:tavLst>
                                    </p:anim>
                                    <p:animEffect transition="in" filter="fade">
                                      <p:cBhvr>
                                        <p:cTn id="11" dur="500"/>
                                        <p:tgtEl>
                                          <p:spTgt spid="549898"/>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49899"/>
                                        </p:tgtEl>
                                        <p:attrNameLst>
                                          <p:attrName>style.visibility</p:attrName>
                                        </p:attrNameLst>
                                      </p:cBhvr>
                                      <p:to>
                                        <p:strVal val="visible"/>
                                      </p:to>
                                    </p:set>
                                    <p:anim calcmode="lin" valueType="num">
                                      <p:cBhvr>
                                        <p:cTn id="14" dur="500" fill="hold"/>
                                        <p:tgtEl>
                                          <p:spTgt spid="549899"/>
                                        </p:tgtEl>
                                        <p:attrNameLst>
                                          <p:attrName>ppt_w</p:attrName>
                                        </p:attrNameLst>
                                      </p:cBhvr>
                                      <p:tavLst>
                                        <p:tav tm="0">
                                          <p:val>
                                            <p:strVal val="#ppt_w*0.05"/>
                                          </p:val>
                                        </p:tav>
                                        <p:tav tm="100000">
                                          <p:val>
                                            <p:strVal val="#ppt_w"/>
                                          </p:val>
                                        </p:tav>
                                      </p:tavLst>
                                    </p:anim>
                                    <p:anim calcmode="lin" valueType="num">
                                      <p:cBhvr>
                                        <p:cTn id="15" dur="500" fill="hold"/>
                                        <p:tgtEl>
                                          <p:spTgt spid="549899"/>
                                        </p:tgtEl>
                                        <p:attrNameLst>
                                          <p:attrName>ppt_h</p:attrName>
                                        </p:attrNameLst>
                                      </p:cBhvr>
                                      <p:tavLst>
                                        <p:tav tm="0">
                                          <p:val>
                                            <p:strVal val="#ppt_h"/>
                                          </p:val>
                                        </p:tav>
                                        <p:tav tm="100000">
                                          <p:val>
                                            <p:strVal val="#ppt_h"/>
                                          </p:val>
                                        </p:tav>
                                      </p:tavLst>
                                    </p:anim>
                                    <p:anim calcmode="lin" valueType="num">
                                      <p:cBhvr>
                                        <p:cTn id="16" dur="500" fill="hold"/>
                                        <p:tgtEl>
                                          <p:spTgt spid="549899"/>
                                        </p:tgtEl>
                                        <p:attrNameLst>
                                          <p:attrName>ppt_x</p:attrName>
                                        </p:attrNameLst>
                                      </p:cBhvr>
                                      <p:tavLst>
                                        <p:tav tm="0">
                                          <p:val>
                                            <p:strVal val="#ppt_x-.2"/>
                                          </p:val>
                                        </p:tav>
                                        <p:tav tm="100000">
                                          <p:val>
                                            <p:strVal val="#ppt_x"/>
                                          </p:val>
                                        </p:tav>
                                      </p:tavLst>
                                    </p:anim>
                                    <p:anim calcmode="lin" valueType="num">
                                      <p:cBhvr>
                                        <p:cTn id="17" dur="500" fill="hold"/>
                                        <p:tgtEl>
                                          <p:spTgt spid="549899"/>
                                        </p:tgtEl>
                                        <p:attrNameLst>
                                          <p:attrName>ppt_y</p:attrName>
                                        </p:attrNameLst>
                                      </p:cBhvr>
                                      <p:tavLst>
                                        <p:tav tm="0">
                                          <p:val>
                                            <p:strVal val="#ppt_y"/>
                                          </p:val>
                                        </p:tav>
                                        <p:tav tm="100000">
                                          <p:val>
                                            <p:strVal val="#ppt_y"/>
                                          </p:val>
                                        </p:tav>
                                      </p:tavLst>
                                    </p:anim>
                                    <p:animEffect transition="in" filter="fade">
                                      <p:cBhvr>
                                        <p:cTn id="18" dur="500"/>
                                        <p:tgtEl>
                                          <p:spTgt spid="54989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49900"/>
                                        </p:tgtEl>
                                        <p:attrNameLst>
                                          <p:attrName>style.visibility</p:attrName>
                                        </p:attrNameLst>
                                      </p:cBhvr>
                                      <p:to>
                                        <p:strVal val="visible"/>
                                      </p:to>
                                    </p:set>
                                    <p:anim calcmode="lin" valueType="num">
                                      <p:cBhvr>
                                        <p:cTn id="23" dur="500" fill="hold"/>
                                        <p:tgtEl>
                                          <p:spTgt spid="549900"/>
                                        </p:tgtEl>
                                        <p:attrNameLst>
                                          <p:attrName>ppt_w</p:attrName>
                                        </p:attrNameLst>
                                      </p:cBhvr>
                                      <p:tavLst>
                                        <p:tav tm="0">
                                          <p:val>
                                            <p:strVal val="#ppt_w*0.05"/>
                                          </p:val>
                                        </p:tav>
                                        <p:tav tm="100000">
                                          <p:val>
                                            <p:strVal val="#ppt_w"/>
                                          </p:val>
                                        </p:tav>
                                      </p:tavLst>
                                    </p:anim>
                                    <p:anim calcmode="lin" valueType="num">
                                      <p:cBhvr>
                                        <p:cTn id="24" dur="500" fill="hold"/>
                                        <p:tgtEl>
                                          <p:spTgt spid="549900"/>
                                        </p:tgtEl>
                                        <p:attrNameLst>
                                          <p:attrName>ppt_h</p:attrName>
                                        </p:attrNameLst>
                                      </p:cBhvr>
                                      <p:tavLst>
                                        <p:tav tm="0">
                                          <p:val>
                                            <p:strVal val="#ppt_h"/>
                                          </p:val>
                                        </p:tav>
                                        <p:tav tm="100000">
                                          <p:val>
                                            <p:strVal val="#ppt_h"/>
                                          </p:val>
                                        </p:tav>
                                      </p:tavLst>
                                    </p:anim>
                                    <p:anim calcmode="lin" valueType="num">
                                      <p:cBhvr>
                                        <p:cTn id="25" dur="500" fill="hold"/>
                                        <p:tgtEl>
                                          <p:spTgt spid="549900"/>
                                        </p:tgtEl>
                                        <p:attrNameLst>
                                          <p:attrName>ppt_x</p:attrName>
                                        </p:attrNameLst>
                                      </p:cBhvr>
                                      <p:tavLst>
                                        <p:tav tm="0">
                                          <p:val>
                                            <p:strVal val="#ppt_x-.2"/>
                                          </p:val>
                                        </p:tav>
                                        <p:tav tm="100000">
                                          <p:val>
                                            <p:strVal val="#ppt_x"/>
                                          </p:val>
                                        </p:tav>
                                      </p:tavLst>
                                    </p:anim>
                                    <p:anim calcmode="lin" valueType="num">
                                      <p:cBhvr>
                                        <p:cTn id="26" dur="500" fill="hold"/>
                                        <p:tgtEl>
                                          <p:spTgt spid="549900"/>
                                        </p:tgtEl>
                                        <p:attrNameLst>
                                          <p:attrName>ppt_y</p:attrName>
                                        </p:attrNameLst>
                                      </p:cBhvr>
                                      <p:tavLst>
                                        <p:tav tm="0">
                                          <p:val>
                                            <p:strVal val="#ppt_y"/>
                                          </p:val>
                                        </p:tav>
                                        <p:tav tm="100000">
                                          <p:val>
                                            <p:strVal val="#ppt_y"/>
                                          </p:val>
                                        </p:tav>
                                      </p:tavLst>
                                    </p:anim>
                                    <p:animEffect transition="in" filter="fade">
                                      <p:cBhvr>
                                        <p:cTn id="27" dur="500"/>
                                        <p:tgtEl>
                                          <p:spTgt spid="549900"/>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549901"/>
                                        </p:tgtEl>
                                        <p:attrNameLst>
                                          <p:attrName>style.visibility</p:attrName>
                                        </p:attrNameLst>
                                      </p:cBhvr>
                                      <p:to>
                                        <p:strVal val="visible"/>
                                      </p:to>
                                    </p:set>
                                    <p:anim calcmode="lin" valueType="num">
                                      <p:cBhvr>
                                        <p:cTn id="30" dur="500" fill="hold"/>
                                        <p:tgtEl>
                                          <p:spTgt spid="549901"/>
                                        </p:tgtEl>
                                        <p:attrNameLst>
                                          <p:attrName>ppt_w</p:attrName>
                                        </p:attrNameLst>
                                      </p:cBhvr>
                                      <p:tavLst>
                                        <p:tav tm="0">
                                          <p:val>
                                            <p:strVal val="#ppt_w*0.05"/>
                                          </p:val>
                                        </p:tav>
                                        <p:tav tm="100000">
                                          <p:val>
                                            <p:strVal val="#ppt_w"/>
                                          </p:val>
                                        </p:tav>
                                      </p:tavLst>
                                    </p:anim>
                                    <p:anim calcmode="lin" valueType="num">
                                      <p:cBhvr>
                                        <p:cTn id="31" dur="500" fill="hold"/>
                                        <p:tgtEl>
                                          <p:spTgt spid="549901"/>
                                        </p:tgtEl>
                                        <p:attrNameLst>
                                          <p:attrName>ppt_h</p:attrName>
                                        </p:attrNameLst>
                                      </p:cBhvr>
                                      <p:tavLst>
                                        <p:tav tm="0">
                                          <p:val>
                                            <p:strVal val="#ppt_h"/>
                                          </p:val>
                                        </p:tav>
                                        <p:tav tm="100000">
                                          <p:val>
                                            <p:strVal val="#ppt_h"/>
                                          </p:val>
                                        </p:tav>
                                      </p:tavLst>
                                    </p:anim>
                                    <p:anim calcmode="lin" valueType="num">
                                      <p:cBhvr>
                                        <p:cTn id="32" dur="500" fill="hold"/>
                                        <p:tgtEl>
                                          <p:spTgt spid="549901"/>
                                        </p:tgtEl>
                                        <p:attrNameLst>
                                          <p:attrName>ppt_x</p:attrName>
                                        </p:attrNameLst>
                                      </p:cBhvr>
                                      <p:tavLst>
                                        <p:tav tm="0">
                                          <p:val>
                                            <p:strVal val="#ppt_x-.2"/>
                                          </p:val>
                                        </p:tav>
                                        <p:tav tm="100000">
                                          <p:val>
                                            <p:strVal val="#ppt_x"/>
                                          </p:val>
                                        </p:tav>
                                      </p:tavLst>
                                    </p:anim>
                                    <p:anim calcmode="lin" valueType="num">
                                      <p:cBhvr>
                                        <p:cTn id="33" dur="500" fill="hold"/>
                                        <p:tgtEl>
                                          <p:spTgt spid="549901"/>
                                        </p:tgtEl>
                                        <p:attrNameLst>
                                          <p:attrName>ppt_y</p:attrName>
                                        </p:attrNameLst>
                                      </p:cBhvr>
                                      <p:tavLst>
                                        <p:tav tm="0">
                                          <p:val>
                                            <p:strVal val="#ppt_y"/>
                                          </p:val>
                                        </p:tav>
                                        <p:tav tm="100000">
                                          <p:val>
                                            <p:strVal val="#ppt_y"/>
                                          </p:val>
                                        </p:tav>
                                      </p:tavLst>
                                    </p:anim>
                                    <p:animEffect transition="in" filter="fade">
                                      <p:cBhvr>
                                        <p:cTn id="34" dur="500"/>
                                        <p:tgtEl>
                                          <p:spTgt spid="549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8" grpId="0"/>
      <p:bldP spid="54990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091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Implicit Differentiation</a:t>
            </a:r>
          </a:p>
        </p:txBody>
      </p:sp>
      <p:sp>
        <p:nvSpPr>
          <p:cNvPr id="550915"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50917" name="Text Box 5" descr="Blue tissue paper"/>
          <p:cNvSpPr txBox="1">
            <a:spLocks noChangeArrowheads="1"/>
          </p:cNvSpPr>
          <p:nvPr/>
        </p:nvSpPr>
        <p:spPr bwMode="auto">
          <a:xfrm>
            <a:off x="609600" y="1600200"/>
            <a:ext cx="8229600" cy="7016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On the right side of the original equation, the derivative of the constant function -5 is zero.  Thus implicit differentiation of                        yields</a:t>
            </a:r>
          </a:p>
        </p:txBody>
      </p:sp>
      <p:graphicFrame>
        <p:nvGraphicFramePr>
          <p:cNvPr id="550918" name="Object 6"/>
          <p:cNvGraphicFramePr>
            <a:graphicFrameLocks noChangeAspect="1"/>
          </p:cNvGraphicFramePr>
          <p:nvPr/>
        </p:nvGraphicFramePr>
        <p:xfrm>
          <a:off x="3714750" y="3736975"/>
          <a:ext cx="1714500" cy="625475"/>
        </p:xfrm>
        <a:graphic>
          <a:graphicData uri="http://schemas.openxmlformats.org/presentationml/2006/ole">
            <mc:AlternateContent xmlns:mc="http://schemas.openxmlformats.org/markup-compatibility/2006">
              <mc:Choice xmlns:v="urn:schemas-microsoft-com:vml" Requires="v">
                <p:oleObj spid="_x0000_s33855" name="Equation" r:id="rId4" imgW="1143000" imgH="419100" progId="Equation.3">
                  <p:embed/>
                </p:oleObj>
              </mc:Choice>
              <mc:Fallback>
                <p:oleObj name="Equation" r:id="rId4" imgW="1143000" imgH="4191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3736975"/>
                        <a:ext cx="1714500" cy="625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0919" name="Text Box 7" descr="Blue tissue paper"/>
          <p:cNvSpPr txBox="1">
            <a:spLocks noChangeArrowheads="1"/>
          </p:cNvSpPr>
          <p:nvPr/>
        </p:nvSpPr>
        <p:spPr bwMode="auto">
          <a:xfrm>
            <a:off x="609600" y="3184525"/>
            <a:ext cx="28194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Solving for         we have</a:t>
            </a:r>
          </a:p>
        </p:txBody>
      </p:sp>
      <p:graphicFrame>
        <p:nvGraphicFramePr>
          <p:cNvPr id="33798" name="Object 8"/>
          <p:cNvGraphicFramePr>
            <a:graphicFrameLocks noChangeAspect="1"/>
          </p:cNvGraphicFramePr>
          <p:nvPr/>
        </p:nvGraphicFramePr>
        <p:xfrm>
          <a:off x="3733800" y="2438400"/>
          <a:ext cx="1619250" cy="587375"/>
        </p:xfrm>
        <a:graphic>
          <a:graphicData uri="http://schemas.openxmlformats.org/presentationml/2006/ole">
            <mc:AlternateContent xmlns:mc="http://schemas.openxmlformats.org/markup-compatibility/2006">
              <mc:Choice xmlns:v="urn:schemas-microsoft-com:vml" Requires="v">
                <p:oleObj spid="_x0000_s33856" name="Equation" r:id="rId6" imgW="1079032" imgH="393529" progId="Equation.3">
                  <p:embed/>
                </p:oleObj>
              </mc:Choice>
              <mc:Fallback>
                <p:oleObj name="Equation" r:id="rId6" imgW="1079032" imgH="393529"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438400"/>
                        <a:ext cx="161925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0921" name="Text Box 9"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33800" name="Object 10"/>
          <p:cNvGraphicFramePr>
            <a:graphicFrameLocks noChangeAspect="1"/>
          </p:cNvGraphicFramePr>
          <p:nvPr/>
        </p:nvGraphicFramePr>
        <p:xfrm>
          <a:off x="6019800" y="1944688"/>
          <a:ext cx="1295400" cy="341312"/>
        </p:xfrm>
        <a:graphic>
          <a:graphicData uri="http://schemas.openxmlformats.org/presentationml/2006/ole">
            <mc:AlternateContent xmlns:mc="http://schemas.openxmlformats.org/markup-compatibility/2006">
              <mc:Choice xmlns:v="urn:schemas-microsoft-com:vml" Requires="v">
                <p:oleObj spid="_x0000_s33857" name="Equation" r:id="rId8" imgW="863225" imgH="228501" progId="Equation.3">
                  <p:embed/>
                </p:oleObj>
              </mc:Choice>
              <mc:Fallback>
                <p:oleObj name="Equation" r:id="rId8" imgW="863225" imgH="228501"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1944688"/>
                        <a:ext cx="1295400" cy="3413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50923" name="Object 11"/>
          <p:cNvGraphicFramePr>
            <a:graphicFrameLocks noChangeAspect="1"/>
          </p:cNvGraphicFramePr>
          <p:nvPr/>
        </p:nvGraphicFramePr>
        <p:xfrm>
          <a:off x="1965325" y="3124200"/>
          <a:ext cx="342900" cy="587375"/>
        </p:xfrm>
        <a:graphic>
          <a:graphicData uri="http://schemas.openxmlformats.org/presentationml/2006/ole">
            <mc:AlternateContent xmlns:mc="http://schemas.openxmlformats.org/markup-compatibility/2006">
              <mc:Choice xmlns:v="urn:schemas-microsoft-com:vml" Requires="v">
                <p:oleObj spid="_x0000_s33858" name="Equation" r:id="rId10" imgW="228501" imgH="393529" progId="Equation.3">
                  <p:embed/>
                </p:oleObj>
              </mc:Choice>
              <mc:Fallback>
                <p:oleObj name="Equation" r:id="rId10" imgW="228501" imgH="393529"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5325" y="3124200"/>
                        <a:ext cx="34290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0924" name="Text Box 12" descr="Blue tissue paper"/>
          <p:cNvSpPr txBox="1">
            <a:spLocks noChangeArrowheads="1"/>
          </p:cNvSpPr>
          <p:nvPr/>
        </p:nvSpPr>
        <p:spPr bwMode="auto">
          <a:xfrm>
            <a:off x="609600" y="4479925"/>
            <a:ext cx="32766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the point (3, 1) the slope is</a:t>
            </a:r>
          </a:p>
        </p:txBody>
      </p:sp>
      <p:graphicFrame>
        <p:nvGraphicFramePr>
          <p:cNvPr id="550925" name="Object 13"/>
          <p:cNvGraphicFramePr>
            <a:graphicFrameLocks noChangeAspect="1"/>
          </p:cNvGraphicFramePr>
          <p:nvPr/>
        </p:nvGraphicFramePr>
        <p:xfrm>
          <a:off x="3028950" y="5186363"/>
          <a:ext cx="3009900" cy="833437"/>
        </p:xfrm>
        <a:graphic>
          <a:graphicData uri="http://schemas.openxmlformats.org/presentationml/2006/ole">
            <mc:AlternateContent xmlns:mc="http://schemas.openxmlformats.org/markup-compatibility/2006">
              <mc:Choice xmlns:v="urn:schemas-microsoft-com:vml" Requires="v">
                <p:oleObj spid="_x0000_s33859" name="Equation" r:id="rId12" imgW="2006600" imgH="558800" progId="Equation.3">
                  <p:embed/>
                </p:oleObj>
              </mc:Choice>
              <mc:Fallback>
                <p:oleObj name="Equation" r:id="rId12" imgW="2006600" imgH="5588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8950" y="5186363"/>
                        <a:ext cx="3009900" cy="8334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50918"/>
                                        </p:tgtEl>
                                        <p:attrNameLst>
                                          <p:attrName>style.visibility</p:attrName>
                                        </p:attrNameLst>
                                      </p:cBhvr>
                                      <p:to>
                                        <p:strVal val="visible"/>
                                      </p:to>
                                    </p:set>
                                    <p:anim calcmode="lin" valueType="num">
                                      <p:cBhvr>
                                        <p:cTn id="7" dur="500" fill="hold"/>
                                        <p:tgtEl>
                                          <p:spTgt spid="550918"/>
                                        </p:tgtEl>
                                        <p:attrNameLst>
                                          <p:attrName>ppt_w</p:attrName>
                                        </p:attrNameLst>
                                      </p:cBhvr>
                                      <p:tavLst>
                                        <p:tav tm="0">
                                          <p:val>
                                            <p:strVal val="#ppt_w*0.05"/>
                                          </p:val>
                                        </p:tav>
                                        <p:tav tm="100000">
                                          <p:val>
                                            <p:strVal val="#ppt_w"/>
                                          </p:val>
                                        </p:tav>
                                      </p:tavLst>
                                    </p:anim>
                                    <p:anim calcmode="lin" valueType="num">
                                      <p:cBhvr>
                                        <p:cTn id="8" dur="500" fill="hold"/>
                                        <p:tgtEl>
                                          <p:spTgt spid="550918"/>
                                        </p:tgtEl>
                                        <p:attrNameLst>
                                          <p:attrName>ppt_h</p:attrName>
                                        </p:attrNameLst>
                                      </p:cBhvr>
                                      <p:tavLst>
                                        <p:tav tm="0">
                                          <p:val>
                                            <p:strVal val="#ppt_h"/>
                                          </p:val>
                                        </p:tav>
                                        <p:tav tm="100000">
                                          <p:val>
                                            <p:strVal val="#ppt_h"/>
                                          </p:val>
                                        </p:tav>
                                      </p:tavLst>
                                    </p:anim>
                                    <p:anim calcmode="lin" valueType="num">
                                      <p:cBhvr>
                                        <p:cTn id="9" dur="500" fill="hold"/>
                                        <p:tgtEl>
                                          <p:spTgt spid="550918"/>
                                        </p:tgtEl>
                                        <p:attrNameLst>
                                          <p:attrName>ppt_x</p:attrName>
                                        </p:attrNameLst>
                                      </p:cBhvr>
                                      <p:tavLst>
                                        <p:tav tm="0">
                                          <p:val>
                                            <p:strVal val="#ppt_x-.2"/>
                                          </p:val>
                                        </p:tav>
                                        <p:tav tm="100000">
                                          <p:val>
                                            <p:strVal val="#ppt_x"/>
                                          </p:val>
                                        </p:tav>
                                      </p:tavLst>
                                    </p:anim>
                                    <p:anim calcmode="lin" valueType="num">
                                      <p:cBhvr>
                                        <p:cTn id="10" dur="500" fill="hold"/>
                                        <p:tgtEl>
                                          <p:spTgt spid="550918"/>
                                        </p:tgtEl>
                                        <p:attrNameLst>
                                          <p:attrName>ppt_y</p:attrName>
                                        </p:attrNameLst>
                                      </p:cBhvr>
                                      <p:tavLst>
                                        <p:tav tm="0">
                                          <p:val>
                                            <p:strVal val="#ppt_y"/>
                                          </p:val>
                                        </p:tav>
                                        <p:tav tm="100000">
                                          <p:val>
                                            <p:strVal val="#ppt_y"/>
                                          </p:val>
                                        </p:tav>
                                      </p:tavLst>
                                    </p:anim>
                                    <p:animEffect transition="in" filter="fade">
                                      <p:cBhvr>
                                        <p:cTn id="11" dur="500"/>
                                        <p:tgtEl>
                                          <p:spTgt spid="550918"/>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50919"/>
                                        </p:tgtEl>
                                        <p:attrNameLst>
                                          <p:attrName>style.visibility</p:attrName>
                                        </p:attrNameLst>
                                      </p:cBhvr>
                                      <p:to>
                                        <p:strVal val="visible"/>
                                      </p:to>
                                    </p:set>
                                    <p:anim calcmode="lin" valueType="num">
                                      <p:cBhvr>
                                        <p:cTn id="14" dur="500" fill="hold"/>
                                        <p:tgtEl>
                                          <p:spTgt spid="550919"/>
                                        </p:tgtEl>
                                        <p:attrNameLst>
                                          <p:attrName>ppt_w</p:attrName>
                                        </p:attrNameLst>
                                      </p:cBhvr>
                                      <p:tavLst>
                                        <p:tav tm="0">
                                          <p:val>
                                            <p:strVal val="#ppt_w*0.05"/>
                                          </p:val>
                                        </p:tav>
                                        <p:tav tm="100000">
                                          <p:val>
                                            <p:strVal val="#ppt_w"/>
                                          </p:val>
                                        </p:tav>
                                      </p:tavLst>
                                    </p:anim>
                                    <p:anim calcmode="lin" valueType="num">
                                      <p:cBhvr>
                                        <p:cTn id="15" dur="500" fill="hold"/>
                                        <p:tgtEl>
                                          <p:spTgt spid="550919"/>
                                        </p:tgtEl>
                                        <p:attrNameLst>
                                          <p:attrName>ppt_h</p:attrName>
                                        </p:attrNameLst>
                                      </p:cBhvr>
                                      <p:tavLst>
                                        <p:tav tm="0">
                                          <p:val>
                                            <p:strVal val="#ppt_h"/>
                                          </p:val>
                                        </p:tav>
                                        <p:tav tm="100000">
                                          <p:val>
                                            <p:strVal val="#ppt_h"/>
                                          </p:val>
                                        </p:tav>
                                      </p:tavLst>
                                    </p:anim>
                                    <p:anim calcmode="lin" valueType="num">
                                      <p:cBhvr>
                                        <p:cTn id="16" dur="500" fill="hold"/>
                                        <p:tgtEl>
                                          <p:spTgt spid="550919"/>
                                        </p:tgtEl>
                                        <p:attrNameLst>
                                          <p:attrName>ppt_x</p:attrName>
                                        </p:attrNameLst>
                                      </p:cBhvr>
                                      <p:tavLst>
                                        <p:tav tm="0">
                                          <p:val>
                                            <p:strVal val="#ppt_x-.2"/>
                                          </p:val>
                                        </p:tav>
                                        <p:tav tm="100000">
                                          <p:val>
                                            <p:strVal val="#ppt_x"/>
                                          </p:val>
                                        </p:tav>
                                      </p:tavLst>
                                    </p:anim>
                                    <p:anim calcmode="lin" valueType="num">
                                      <p:cBhvr>
                                        <p:cTn id="17" dur="500" fill="hold"/>
                                        <p:tgtEl>
                                          <p:spTgt spid="550919"/>
                                        </p:tgtEl>
                                        <p:attrNameLst>
                                          <p:attrName>ppt_y</p:attrName>
                                        </p:attrNameLst>
                                      </p:cBhvr>
                                      <p:tavLst>
                                        <p:tav tm="0">
                                          <p:val>
                                            <p:strVal val="#ppt_y"/>
                                          </p:val>
                                        </p:tav>
                                        <p:tav tm="100000">
                                          <p:val>
                                            <p:strVal val="#ppt_y"/>
                                          </p:val>
                                        </p:tav>
                                      </p:tavLst>
                                    </p:anim>
                                    <p:animEffect transition="in" filter="fade">
                                      <p:cBhvr>
                                        <p:cTn id="18" dur="500"/>
                                        <p:tgtEl>
                                          <p:spTgt spid="550919"/>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550923"/>
                                        </p:tgtEl>
                                        <p:attrNameLst>
                                          <p:attrName>style.visibility</p:attrName>
                                        </p:attrNameLst>
                                      </p:cBhvr>
                                      <p:to>
                                        <p:strVal val="visible"/>
                                      </p:to>
                                    </p:set>
                                    <p:anim calcmode="lin" valueType="num">
                                      <p:cBhvr>
                                        <p:cTn id="21" dur="500" fill="hold"/>
                                        <p:tgtEl>
                                          <p:spTgt spid="550923"/>
                                        </p:tgtEl>
                                        <p:attrNameLst>
                                          <p:attrName>ppt_w</p:attrName>
                                        </p:attrNameLst>
                                      </p:cBhvr>
                                      <p:tavLst>
                                        <p:tav tm="0">
                                          <p:val>
                                            <p:strVal val="#ppt_w*0.05"/>
                                          </p:val>
                                        </p:tav>
                                        <p:tav tm="100000">
                                          <p:val>
                                            <p:strVal val="#ppt_w"/>
                                          </p:val>
                                        </p:tav>
                                      </p:tavLst>
                                    </p:anim>
                                    <p:anim calcmode="lin" valueType="num">
                                      <p:cBhvr>
                                        <p:cTn id="22" dur="500" fill="hold"/>
                                        <p:tgtEl>
                                          <p:spTgt spid="550923"/>
                                        </p:tgtEl>
                                        <p:attrNameLst>
                                          <p:attrName>ppt_h</p:attrName>
                                        </p:attrNameLst>
                                      </p:cBhvr>
                                      <p:tavLst>
                                        <p:tav tm="0">
                                          <p:val>
                                            <p:strVal val="#ppt_h"/>
                                          </p:val>
                                        </p:tav>
                                        <p:tav tm="100000">
                                          <p:val>
                                            <p:strVal val="#ppt_h"/>
                                          </p:val>
                                        </p:tav>
                                      </p:tavLst>
                                    </p:anim>
                                    <p:anim calcmode="lin" valueType="num">
                                      <p:cBhvr>
                                        <p:cTn id="23" dur="500" fill="hold"/>
                                        <p:tgtEl>
                                          <p:spTgt spid="550923"/>
                                        </p:tgtEl>
                                        <p:attrNameLst>
                                          <p:attrName>ppt_x</p:attrName>
                                        </p:attrNameLst>
                                      </p:cBhvr>
                                      <p:tavLst>
                                        <p:tav tm="0">
                                          <p:val>
                                            <p:strVal val="#ppt_x-.2"/>
                                          </p:val>
                                        </p:tav>
                                        <p:tav tm="100000">
                                          <p:val>
                                            <p:strVal val="#ppt_x"/>
                                          </p:val>
                                        </p:tav>
                                      </p:tavLst>
                                    </p:anim>
                                    <p:anim calcmode="lin" valueType="num">
                                      <p:cBhvr>
                                        <p:cTn id="24" dur="500" fill="hold"/>
                                        <p:tgtEl>
                                          <p:spTgt spid="550923"/>
                                        </p:tgtEl>
                                        <p:attrNameLst>
                                          <p:attrName>ppt_y</p:attrName>
                                        </p:attrNameLst>
                                      </p:cBhvr>
                                      <p:tavLst>
                                        <p:tav tm="0">
                                          <p:val>
                                            <p:strVal val="#ppt_y"/>
                                          </p:val>
                                        </p:tav>
                                        <p:tav tm="100000">
                                          <p:val>
                                            <p:strVal val="#ppt_y"/>
                                          </p:val>
                                        </p:tav>
                                      </p:tavLst>
                                    </p:anim>
                                    <p:animEffect transition="in" filter="fade">
                                      <p:cBhvr>
                                        <p:cTn id="25" dur="500"/>
                                        <p:tgtEl>
                                          <p:spTgt spid="5509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550924"/>
                                        </p:tgtEl>
                                        <p:attrNameLst>
                                          <p:attrName>style.visibility</p:attrName>
                                        </p:attrNameLst>
                                      </p:cBhvr>
                                      <p:to>
                                        <p:strVal val="visible"/>
                                      </p:to>
                                    </p:set>
                                    <p:anim calcmode="lin" valueType="num">
                                      <p:cBhvr>
                                        <p:cTn id="30" dur="500" fill="hold"/>
                                        <p:tgtEl>
                                          <p:spTgt spid="550924"/>
                                        </p:tgtEl>
                                        <p:attrNameLst>
                                          <p:attrName>ppt_w</p:attrName>
                                        </p:attrNameLst>
                                      </p:cBhvr>
                                      <p:tavLst>
                                        <p:tav tm="0">
                                          <p:val>
                                            <p:strVal val="#ppt_w*0.05"/>
                                          </p:val>
                                        </p:tav>
                                        <p:tav tm="100000">
                                          <p:val>
                                            <p:strVal val="#ppt_w"/>
                                          </p:val>
                                        </p:tav>
                                      </p:tavLst>
                                    </p:anim>
                                    <p:anim calcmode="lin" valueType="num">
                                      <p:cBhvr>
                                        <p:cTn id="31" dur="500" fill="hold"/>
                                        <p:tgtEl>
                                          <p:spTgt spid="550924"/>
                                        </p:tgtEl>
                                        <p:attrNameLst>
                                          <p:attrName>ppt_h</p:attrName>
                                        </p:attrNameLst>
                                      </p:cBhvr>
                                      <p:tavLst>
                                        <p:tav tm="0">
                                          <p:val>
                                            <p:strVal val="#ppt_h"/>
                                          </p:val>
                                        </p:tav>
                                        <p:tav tm="100000">
                                          <p:val>
                                            <p:strVal val="#ppt_h"/>
                                          </p:val>
                                        </p:tav>
                                      </p:tavLst>
                                    </p:anim>
                                    <p:anim calcmode="lin" valueType="num">
                                      <p:cBhvr>
                                        <p:cTn id="32" dur="500" fill="hold"/>
                                        <p:tgtEl>
                                          <p:spTgt spid="550924"/>
                                        </p:tgtEl>
                                        <p:attrNameLst>
                                          <p:attrName>ppt_x</p:attrName>
                                        </p:attrNameLst>
                                      </p:cBhvr>
                                      <p:tavLst>
                                        <p:tav tm="0">
                                          <p:val>
                                            <p:strVal val="#ppt_x-.2"/>
                                          </p:val>
                                        </p:tav>
                                        <p:tav tm="100000">
                                          <p:val>
                                            <p:strVal val="#ppt_x"/>
                                          </p:val>
                                        </p:tav>
                                      </p:tavLst>
                                    </p:anim>
                                    <p:anim calcmode="lin" valueType="num">
                                      <p:cBhvr>
                                        <p:cTn id="33" dur="500" fill="hold"/>
                                        <p:tgtEl>
                                          <p:spTgt spid="550924"/>
                                        </p:tgtEl>
                                        <p:attrNameLst>
                                          <p:attrName>ppt_y</p:attrName>
                                        </p:attrNameLst>
                                      </p:cBhvr>
                                      <p:tavLst>
                                        <p:tav tm="0">
                                          <p:val>
                                            <p:strVal val="#ppt_y"/>
                                          </p:val>
                                        </p:tav>
                                        <p:tav tm="100000">
                                          <p:val>
                                            <p:strVal val="#ppt_y"/>
                                          </p:val>
                                        </p:tav>
                                      </p:tavLst>
                                    </p:anim>
                                    <p:animEffect transition="in" filter="fade">
                                      <p:cBhvr>
                                        <p:cTn id="34" dur="500"/>
                                        <p:tgtEl>
                                          <p:spTgt spid="550924"/>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550925"/>
                                        </p:tgtEl>
                                        <p:attrNameLst>
                                          <p:attrName>style.visibility</p:attrName>
                                        </p:attrNameLst>
                                      </p:cBhvr>
                                      <p:to>
                                        <p:strVal val="visible"/>
                                      </p:to>
                                    </p:set>
                                    <p:anim calcmode="lin" valueType="num">
                                      <p:cBhvr>
                                        <p:cTn id="37" dur="500" fill="hold"/>
                                        <p:tgtEl>
                                          <p:spTgt spid="550925"/>
                                        </p:tgtEl>
                                        <p:attrNameLst>
                                          <p:attrName>ppt_w</p:attrName>
                                        </p:attrNameLst>
                                      </p:cBhvr>
                                      <p:tavLst>
                                        <p:tav tm="0">
                                          <p:val>
                                            <p:strVal val="#ppt_w*0.05"/>
                                          </p:val>
                                        </p:tav>
                                        <p:tav tm="100000">
                                          <p:val>
                                            <p:strVal val="#ppt_w"/>
                                          </p:val>
                                        </p:tav>
                                      </p:tavLst>
                                    </p:anim>
                                    <p:anim calcmode="lin" valueType="num">
                                      <p:cBhvr>
                                        <p:cTn id="38" dur="500" fill="hold"/>
                                        <p:tgtEl>
                                          <p:spTgt spid="550925"/>
                                        </p:tgtEl>
                                        <p:attrNameLst>
                                          <p:attrName>ppt_h</p:attrName>
                                        </p:attrNameLst>
                                      </p:cBhvr>
                                      <p:tavLst>
                                        <p:tav tm="0">
                                          <p:val>
                                            <p:strVal val="#ppt_h"/>
                                          </p:val>
                                        </p:tav>
                                        <p:tav tm="100000">
                                          <p:val>
                                            <p:strVal val="#ppt_h"/>
                                          </p:val>
                                        </p:tav>
                                      </p:tavLst>
                                    </p:anim>
                                    <p:anim calcmode="lin" valueType="num">
                                      <p:cBhvr>
                                        <p:cTn id="39" dur="500" fill="hold"/>
                                        <p:tgtEl>
                                          <p:spTgt spid="550925"/>
                                        </p:tgtEl>
                                        <p:attrNameLst>
                                          <p:attrName>ppt_x</p:attrName>
                                        </p:attrNameLst>
                                      </p:cBhvr>
                                      <p:tavLst>
                                        <p:tav tm="0">
                                          <p:val>
                                            <p:strVal val="#ppt_x-.2"/>
                                          </p:val>
                                        </p:tav>
                                        <p:tav tm="100000">
                                          <p:val>
                                            <p:strVal val="#ppt_x"/>
                                          </p:val>
                                        </p:tav>
                                      </p:tavLst>
                                    </p:anim>
                                    <p:anim calcmode="lin" valueType="num">
                                      <p:cBhvr>
                                        <p:cTn id="40" dur="500" fill="hold"/>
                                        <p:tgtEl>
                                          <p:spTgt spid="550925"/>
                                        </p:tgtEl>
                                        <p:attrNameLst>
                                          <p:attrName>ppt_y</p:attrName>
                                        </p:attrNameLst>
                                      </p:cBhvr>
                                      <p:tavLst>
                                        <p:tav tm="0">
                                          <p:val>
                                            <p:strVal val="#ppt_y"/>
                                          </p:val>
                                        </p:tav>
                                        <p:tav tm="100000">
                                          <p:val>
                                            <p:strVal val="#ppt_y"/>
                                          </p:val>
                                        </p:tav>
                                      </p:tavLst>
                                    </p:anim>
                                    <p:animEffect transition="in" filter="fade">
                                      <p:cBhvr>
                                        <p:cTn id="41" dur="500"/>
                                        <p:tgtEl>
                                          <p:spTgt spid="550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9" grpId="0"/>
      <p:bldP spid="55092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193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Implicit Differentiation</a:t>
            </a:r>
          </a:p>
        </p:txBody>
      </p:sp>
      <p:sp>
        <p:nvSpPr>
          <p:cNvPr id="551939"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51942" name="Text Box 6" descr="Blue tissue paper"/>
          <p:cNvSpPr txBox="1">
            <a:spLocks noChangeArrowheads="1"/>
          </p:cNvSpPr>
          <p:nvPr/>
        </p:nvSpPr>
        <p:spPr bwMode="auto">
          <a:xfrm>
            <a:off x="609600" y="1889125"/>
            <a:ext cx="60198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general power rule for implicit differentiation.</a:t>
            </a:r>
          </a:p>
        </p:txBody>
      </p:sp>
      <p:graphicFrame>
        <p:nvGraphicFramePr>
          <p:cNvPr id="2" name="Object 1"/>
          <p:cNvGraphicFramePr>
            <a:graphicFrameLocks noChangeAspect="1"/>
          </p:cNvGraphicFramePr>
          <p:nvPr>
            <p:extLst>
              <p:ext uri="{D42A27DB-BD31-4B8C-83A1-F6EECF244321}">
                <p14:modId xmlns:p14="http://schemas.microsoft.com/office/powerpoint/2010/main" val="3072907087"/>
              </p:ext>
            </p:extLst>
          </p:nvPr>
        </p:nvGraphicFramePr>
        <p:xfrm>
          <a:off x="3200400" y="2867024"/>
          <a:ext cx="2826774" cy="1095375"/>
        </p:xfrm>
        <a:graphic>
          <a:graphicData uri="http://schemas.openxmlformats.org/presentationml/2006/ole">
            <mc:AlternateContent xmlns:mc="http://schemas.openxmlformats.org/markup-compatibility/2006">
              <mc:Choice xmlns:v="urn:schemas-microsoft-com:vml" Requires="v">
                <p:oleObj spid="_x0000_s45064" name="Equation" r:id="rId4" imgW="1015920" imgH="393480" progId="Equation.DSMT4">
                  <p:embed/>
                </p:oleObj>
              </mc:Choice>
              <mc:Fallback>
                <p:oleObj name="Equation" r:id="rId4" imgW="1015920" imgH="393480" progId="Equation.DSMT4">
                  <p:embed/>
                  <p:pic>
                    <p:nvPicPr>
                      <p:cNvPr id="0" name=""/>
                      <p:cNvPicPr/>
                      <p:nvPr/>
                    </p:nvPicPr>
                    <p:blipFill>
                      <a:blip r:embed="rId5"/>
                      <a:stretch>
                        <a:fillRect/>
                      </a:stretch>
                    </p:blipFill>
                    <p:spPr>
                      <a:xfrm>
                        <a:off x="3200400" y="2867024"/>
                        <a:ext cx="2826774" cy="1095375"/>
                      </a:xfrm>
                      <a:prstGeom prst="rect">
                        <a:avLst/>
                      </a:prstGeom>
                    </p:spPr>
                  </p:pic>
                </p:oleObj>
              </mc:Fallback>
            </mc:AlternateContent>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Implicit Differentiation</a:t>
            </a:r>
          </a:p>
        </p:txBody>
      </p:sp>
      <p:sp>
        <p:nvSpPr>
          <p:cNvPr id="552963"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52964" name="Text Box 4" descr="Blue tissue paper"/>
          <p:cNvSpPr txBox="1">
            <a:spLocks noChangeArrowheads="1"/>
          </p:cNvSpPr>
          <p:nvPr/>
        </p:nvSpPr>
        <p:spPr bwMode="auto">
          <a:xfrm>
            <a:off x="152400" y="2667000"/>
            <a:ext cx="15240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52965" name="Text Box 5"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52966" name="Text Box 6" descr="Blue tissue paper"/>
          <p:cNvSpPr txBox="1">
            <a:spLocks noChangeArrowheads="1"/>
          </p:cNvSpPr>
          <p:nvPr/>
        </p:nvSpPr>
        <p:spPr bwMode="auto">
          <a:xfrm>
            <a:off x="609600" y="1524000"/>
            <a:ext cx="43434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Use implicit differentiation to determine</a:t>
            </a:r>
          </a:p>
        </p:txBody>
      </p:sp>
      <p:sp>
        <p:nvSpPr>
          <p:cNvPr id="552967" name="Text Box 7"/>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graphicFrame>
        <p:nvGraphicFramePr>
          <p:cNvPr id="35847" name="Object 9"/>
          <p:cNvGraphicFramePr>
            <a:graphicFrameLocks noChangeAspect="1"/>
          </p:cNvGraphicFramePr>
          <p:nvPr/>
        </p:nvGraphicFramePr>
        <p:xfrm>
          <a:off x="3781425" y="2133600"/>
          <a:ext cx="1581150" cy="341313"/>
        </p:xfrm>
        <a:graphic>
          <a:graphicData uri="http://schemas.openxmlformats.org/presentationml/2006/ole">
            <mc:AlternateContent xmlns:mc="http://schemas.openxmlformats.org/markup-compatibility/2006">
              <mc:Choice xmlns:v="urn:schemas-microsoft-com:vml" Requires="v">
                <p:oleObj spid="_x0000_s35918" name="Equation" r:id="rId4" imgW="1054100" imgH="228600" progId="Equation.3">
                  <p:embed/>
                </p:oleObj>
              </mc:Choice>
              <mc:Fallback>
                <p:oleObj name="Equation" r:id="rId4" imgW="1054100" imgH="2286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5" y="2133600"/>
                        <a:ext cx="1581150" cy="341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2970" name="Text Box 10" descr="Blue tissue paper"/>
          <p:cNvSpPr txBox="1">
            <a:spLocks noChangeArrowheads="1"/>
          </p:cNvSpPr>
          <p:nvPr/>
        </p:nvSpPr>
        <p:spPr bwMode="auto">
          <a:xfrm>
            <a:off x="5565775" y="3124200"/>
            <a:ext cx="28956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given equation.</a:t>
            </a:r>
          </a:p>
        </p:txBody>
      </p:sp>
      <p:graphicFrame>
        <p:nvGraphicFramePr>
          <p:cNvPr id="35849" name="Object 11"/>
          <p:cNvGraphicFramePr>
            <a:graphicFrameLocks noChangeAspect="1"/>
          </p:cNvGraphicFramePr>
          <p:nvPr/>
        </p:nvGraphicFramePr>
        <p:xfrm>
          <a:off x="4935538" y="1452563"/>
          <a:ext cx="400050" cy="587375"/>
        </p:xfrm>
        <a:graphic>
          <a:graphicData uri="http://schemas.openxmlformats.org/presentationml/2006/ole">
            <mc:AlternateContent xmlns:mc="http://schemas.openxmlformats.org/markup-compatibility/2006">
              <mc:Choice xmlns:v="urn:schemas-microsoft-com:vml" Requires="v">
                <p:oleObj spid="_x0000_s35919" name="Equation" r:id="rId6" imgW="266469" imgH="393359" progId="Equation.3">
                  <p:embed/>
                </p:oleObj>
              </mc:Choice>
              <mc:Fallback>
                <p:oleObj name="Equation" r:id="rId6" imgW="266469" imgH="393359"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5538" y="1452563"/>
                        <a:ext cx="40005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2972" name="Text Box 12" descr="Blue tissue paper"/>
          <p:cNvSpPr txBox="1">
            <a:spLocks noChangeArrowheads="1"/>
          </p:cNvSpPr>
          <p:nvPr/>
        </p:nvSpPr>
        <p:spPr bwMode="auto">
          <a:xfrm>
            <a:off x="5562600" y="3689350"/>
            <a:ext cx="16002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a:t>
            </a:r>
          </a:p>
        </p:txBody>
      </p:sp>
      <p:graphicFrame>
        <p:nvGraphicFramePr>
          <p:cNvPr id="552973" name="Object 13"/>
          <p:cNvGraphicFramePr>
            <a:graphicFrameLocks noChangeAspect="1"/>
          </p:cNvGraphicFramePr>
          <p:nvPr/>
        </p:nvGraphicFramePr>
        <p:xfrm>
          <a:off x="1308100" y="3600450"/>
          <a:ext cx="2419350" cy="588963"/>
        </p:xfrm>
        <a:graphic>
          <a:graphicData uri="http://schemas.openxmlformats.org/presentationml/2006/ole">
            <mc:AlternateContent xmlns:mc="http://schemas.openxmlformats.org/markup-compatibility/2006">
              <mc:Choice xmlns:v="urn:schemas-microsoft-com:vml" Requires="v">
                <p:oleObj spid="_x0000_s35920" name="Equation" r:id="rId8" imgW="1612900" imgH="393700" progId="Equation.3">
                  <p:embed/>
                </p:oleObj>
              </mc:Choice>
              <mc:Fallback>
                <p:oleObj name="Equation" r:id="rId8" imgW="1612900" imgH="39370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100" y="3600450"/>
                        <a:ext cx="2419350" cy="588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2974" name="Text Box 14" descr="Blue tissue paper"/>
          <p:cNvSpPr txBox="1">
            <a:spLocks noChangeArrowheads="1"/>
          </p:cNvSpPr>
          <p:nvPr/>
        </p:nvSpPr>
        <p:spPr bwMode="auto">
          <a:xfrm>
            <a:off x="5562600" y="4479925"/>
            <a:ext cx="28956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Eliminate the parentheses.</a:t>
            </a:r>
          </a:p>
        </p:txBody>
      </p:sp>
      <p:graphicFrame>
        <p:nvGraphicFramePr>
          <p:cNvPr id="552975" name="Object 15"/>
          <p:cNvGraphicFramePr>
            <a:graphicFrameLocks noChangeAspect="1"/>
          </p:cNvGraphicFramePr>
          <p:nvPr/>
        </p:nvGraphicFramePr>
        <p:xfrm>
          <a:off x="476250" y="4395788"/>
          <a:ext cx="3257550" cy="588962"/>
        </p:xfrm>
        <a:graphic>
          <a:graphicData uri="http://schemas.openxmlformats.org/presentationml/2006/ole">
            <mc:AlternateContent xmlns:mc="http://schemas.openxmlformats.org/markup-compatibility/2006">
              <mc:Choice xmlns:v="urn:schemas-microsoft-com:vml" Requires="v">
                <p:oleObj spid="_x0000_s35921" name="Equation" r:id="rId10" imgW="2171700" imgH="393700" progId="Equation.3">
                  <p:embed/>
                </p:oleObj>
              </mc:Choice>
              <mc:Fallback>
                <p:oleObj name="Equation" r:id="rId10" imgW="2171700" imgH="393700" progId="Equation.3">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250" y="4395788"/>
                        <a:ext cx="3257550" cy="58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2976" name="Text Box 16" descr="Blue tissue paper"/>
          <p:cNvSpPr txBox="1">
            <a:spLocks noChangeArrowheads="1"/>
          </p:cNvSpPr>
          <p:nvPr/>
        </p:nvSpPr>
        <p:spPr bwMode="auto">
          <a:xfrm>
            <a:off x="5562600" y="5318125"/>
            <a:ext cx="3352800" cy="7016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 all but the second term.</a:t>
            </a:r>
          </a:p>
        </p:txBody>
      </p:sp>
      <p:graphicFrame>
        <p:nvGraphicFramePr>
          <p:cNvPr id="552977" name="Object 17"/>
          <p:cNvGraphicFramePr>
            <a:graphicFrameLocks noChangeAspect="1"/>
          </p:cNvGraphicFramePr>
          <p:nvPr/>
        </p:nvGraphicFramePr>
        <p:xfrm>
          <a:off x="1123950" y="5237163"/>
          <a:ext cx="2228850" cy="588962"/>
        </p:xfrm>
        <a:graphic>
          <a:graphicData uri="http://schemas.openxmlformats.org/presentationml/2006/ole">
            <mc:AlternateContent xmlns:mc="http://schemas.openxmlformats.org/markup-compatibility/2006">
              <mc:Choice xmlns:v="urn:schemas-microsoft-com:vml" Requires="v">
                <p:oleObj spid="_x0000_s35922" name="Equation" r:id="rId12" imgW="1485900" imgH="393700" progId="Equation.3">
                  <p:embed/>
                </p:oleObj>
              </mc:Choice>
              <mc:Fallback>
                <p:oleObj name="Equation" r:id="rId12" imgW="1485900" imgH="393700" progId="Equation.3">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3950" y="5237163"/>
                        <a:ext cx="2228850" cy="58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52978" name="Object 18"/>
          <p:cNvGraphicFramePr>
            <a:graphicFrameLocks noChangeAspect="1"/>
          </p:cNvGraphicFramePr>
          <p:nvPr/>
        </p:nvGraphicFramePr>
        <p:xfrm>
          <a:off x="1700213" y="3162300"/>
          <a:ext cx="1581150" cy="341313"/>
        </p:xfrm>
        <a:graphic>
          <a:graphicData uri="http://schemas.openxmlformats.org/presentationml/2006/ole">
            <mc:AlternateContent xmlns:mc="http://schemas.openxmlformats.org/markup-compatibility/2006">
              <mc:Choice xmlns:v="urn:schemas-microsoft-com:vml" Requires="v">
                <p:oleObj spid="_x0000_s35923" name="Equation" r:id="rId14" imgW="1054100" imgH="228600" progId="Equation.3">
                  <p:embed/>
                </p:oleObj>
              </mc:Choice>
              <mc:Fallback>
                <p:oleObj name="Equation" r:id="rId14" imgW="1054100" imgH="22860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213" y="3162300"/>
                        <a:ext cx="1581150" cy="341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52978"/>
                                        </p:tgtEl>
                                        <p:attrNameLst>
                                          <p:attrName>style.visibility</p:attrName>
                                        </p:attrNameLst>
                                      </p:cBhvr>
                                      <p:to>
                                        <p:strVal val="visible"/>
                                      </p:to>
                                    </p:set>
                                    <p:anim calcmode="lin" valueType="num">
                                      <p:cBhvr>
                                        <p:cTn id="7" dur="500" fill="hold"/>
                                        <p:tgtEl>
                                          <p:spTgt spid="552978"/>
                                        </p:tgtEl>
                                        <p:attrNameLst>
                                          <p:attrName>ppt_w</p:attrName>
                                        </p:attrNameLst>
                                      </p:cBhvr>
                                      <p:tavLst>
                                        <p:tav tm="0">
                                          <p:val>
                                            <p:strVal val="#ppt_w*0.05"/>
                                          </p:val>
                                        </p:tav>
                                        <p:tav tm="100000">
                                          <p:val>
                                            <p:strVal val="#ppt_w"/>
                                          </p:val>
                                        </p:tav>
                                      </p:tavLst>
                                    </p:anim>
                                    <p:anim calcmode="lin" valueType="num">
                                      <p:cBhvr>
                                        <p:cTn id="8" dur="500" fill="hold"/>
                                        <p:tgtEl>
                                          <p:spTgt spid="552978"/>
                                        </p:tgtEl>
                                        <p:attrNameLst>
                                          <p:attrName>ppt_h</p:attrName>
                                        </p:attrNameLst>
                                      </p:cBhvr>
                                      <p:tavLst>
                                        <p:tav tm="0">
                                          <p:val>
                                            <p:strVal val="#ppt_h"/>
                                          </p:val>
                                        </p:tav>
                                        <p:tav tm="100000">
                                          <p:val>
                                            <p:strVal val="#ppt_h"/>
                                          </p:val>
                                        </p:tav>
                                      </p:tavLst>
                                    </p:anim>
                                    <p:anim calcmode="lin" valueType="num">
                                      <p:cBhvr>
                                        <p:cTn id="9" dur="500" fill="hold"/>
                                        <p:tgtEl>
                                          <p:spTgt spid="552978"/>
                                        </p:tgtEl>
                                        <p:attrNameLst>
                                          <p:attrName>ppt_x</p:attrName>
                                        </p:attrNameLst>
                                      </p:cBhvr>
                                      <p:tavLst>
                                        <p:tav tm="0">
                                          <p:val>
                                            <p:strVal val="#ppt_x-.2"/>
                                          </p:val>
                                        </p:tav>
                                        <p:tav tm="100000">
                                          <p:val>
                                            <p:strVal val="#ppt_x"/>
                                          </p:val>
                                        </p:tav>
                                      </p:tavLst>
                                    </p:anim>
                                    <p:anim calcmode="lin" valueType="num">
                                      <p:cBhvr>
                                        <p:cTn id="10" dur="500" fill="hold"/>
                                        <p:tgtEl>
                                          <p:spTgt spid="552978"/>
                                        </p:tgtEl>
                                        <p:attrNameLst>
                                          <p:attrName>ppt_y</p:attrName>
                                        </p:attrNameLst>
                                      </p:cBhvr>
                                      <p:tavLst>
                                        <p:tav tm="0">
                                          <p:val>
                                            <p:strVal val="#ppt_y"/>
                                          </p:val>
                                        </p:tav>
                                        <p:tav tm="100000">
                                          <p:val>
                                            <p:strVal val="#ppt_y"/>
                                          </p:val>
                                        </p:tav>
                                      </p:tavLst>
                                    </p:anim>
                                    <p:animEffect transition="in" filter="fade">
                                      <p:cBhvr>
                                        <p:cTn id="11" dur="500"/>
                                        <p:tgtEl>
                                          <p:spTgt spid="552978"/>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52970"/>
                                        </p:tgtEl>
                                        <p:attrNameLst>
                                          <p:attrName>style.visibility</p:attrName>
                                        </p:attrNameLst>
                                      </p:cBhvr>
                                      <p:to>
                                        <p:strVal val="visible"/>
                                      </p:to>
                                    </p:set>
                                    <p:anim calcmode="lin" valueType="num">
                                      <p:cBhvr>
                                        <p:cTn id="14" dur="500" fill="hold"/>
                                        <p:tgtEl>
                                          <p:spTgt spid="552970"/>
                                        </p:tgtEl>
                                        <p:attrNameLst>
                                          <p:attrName>ppt_w</p:attrName>
                                        </p:attrNameLst>
                                      </p:cBhvr>
                                      <p:tavLst>
                                        <p:tav tm="0">
                                          <p:val>
                                            <p:strVal val="#ppt_w*0.05"/>
                                          </p:val>
                                        </p:tav>
                                        <p:tav tm="100000">
                                          <p:val>
                                            <p:strVal val="#ppt_w"/>
                                          </p:val>
                                        </p:tav>
                                      </p:tavLst>
                                    </p:anim>
                                    <p:anim calcmode="lin" valueType="num">
                                      <p:cBhvr>
                                        <p:cTn id="15" dur="500" fill="hold"/>
                                        <p:tgtEl>
                                          <p:spTgt spid="552970"/>
                                        </p:tgtEl>
                                        <p:attrNameLst>
                                          <p:attrName>ppt_h</p:attrName>
                                        </p:attrNameLst>
                                      </p:cBhvr>
                                      <p:tavLst>
                                        <p:tav tm="0">
                                          <p:val>
                                            <p:strVal val="#ppt_h"/>
                                          </p:val>
                                        </p:tav>
                                        <p:tav tm="100000">
                                          <p:val>
                                            <p:strVal val="#ppt_h"/>
                                          </p:val>
                                        </p:tav>
                                      </p:tavLst>
                                    </p:anim>
                                    <p:anim calcmode="lin" valueType="num">
                                      <p:cBhvr>
                                        <p:cTn id="16" dur="500" fill="hold"/>
                                        <p:tgtEl>
                                          <p:spTgt spid="552970"/>
                                        </p:tgtEl>
                                        <p:attrNameLst>
                                          <p:attrName>ppt_x</p:attrName>
                                        </p:attrNameLst>
                                      </p:cBhvr>
                                      <p:tavLst>
                                        <p:tav tm="0">
                                          <p:val>
                                            <p:strVal val="#ppt_x-.2"/>
                                          </p:val>
                                        </p:tav>
                                        <p:tav tm="100000">
                                          <p:val>
                                            <p:strVal val="#ppt_x"/>
                                          </p:val>
                                        </p:tav>
                                      </p:tavLst>
                                    </p:anim>
                                    <p:anim calcmode="lin" valueType="num">
                                      <p:cBhvr>
                                        <p:cTn id="17" dur="500" fill="hold"/>
                                        <p:tgtEl>
                                          <p:spTgt spid="552970"/>
                                        </p:tgtEl>
                                        <p:attrNameLst>
                                          <p:attrName>ppt_y</p:attrName>
                                        </p:attrNameLst>
                                      </p:cBhvr>
                                      <p:tavLst>
                                        <p:tav tm="0">
                                          <p:val>
                                            <p:strVal val="#ppt_y"/>
                                          </p:val>
                                        </p:tav>
                                        <p:tav tm="100000">
                                          <p:val>
                                            <p:strVal val="#ppt_y"/>
                                          </p:val>
                                        </p:tav>
                                      </p:tavLst>
                                    </p:anim>
                                    <p:animEffect transition="in" filter="fade">
                                      <p:cBhvr>
                                        <p:cTn id="18" dur="500"/>
                                        <p:tgtEl>
                                          <p:spTgt spid="55297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52973"/>
                                        </p:tgtEl>
                                        <p:attrNameLst>
                                          <p:attrName>style.visibility</p:attrName>
                                        </p:attrNameLst>
                                      </p:cBhvr>
                                      <p:to>
                                        <p:strVal val="visible"/>
                                      </p:to>
                                    </p:set>
                                    <p:anim calcmode="lin" valueType="num">
                                      <p:cBhvr>
                                        <p:cTn id="23" dur="500" fill="hold"/>
                                        <p:tgtEl>
                                          <p:spTgt spid="552973"/>
                                        </p:tgtEl>
                                        <p:attrNameLst>
                                          <p:attrName>ppt_w</p:attrName>
                                        </p:attrNameLst>
                                      </p:cBhvr>
                                      <p:tavLst>
                                        <p:tav tm="0">
                                          <p:val>
                                            <p:strVal val="#ppt_w*0.05"/>
                                          </p:val>
                                        </p:tav>
                                        <p:tav tm="100000">
                                          <p:val>
                                            <p:strVal val="#ppt_w"/>
                                          </p:val>
                                        </p:tav>
                                      </p:tavLst>
                                    </p:anim>
                                    <p:anim calcmode="lin" valueType="num">
                                      <p:cBhvr>
                                        <p:cTn id="24" dur="500" fill="hold"/>
                                        <p:tgtEl>
                                          <p:spTgt spid="552973"/>
                                        </p:tgtEl>
                                        <p:attrNameLst>
                                          <p:attrName>ppt_h</p:attrName>
                                        </p:attrNameLst>
                                      </p:cBhvr>
                                      <p:tavLst>
                                        <p:tav tm="0">
                                          <p:val>
                                            <p:strVal val="#ppt_h"/>
                                          </p:val>
                                        </p:tav>
                                        <p:tav tm="100000">
                                          <p:val>
                                            <p:strVal val="#ppt_h"/>
                                          </p:val>
                                        </p:tav>
                                      </p:tavLst>
                                    </p:anim>
                                    <p:anim calcmode="lin" valueType="num">
                                      <p:cBhvr>
                                        <p:cTn id="25" dur="500" fill="hold"/>
                                        <p:tgtEl>
                                          <p:spTgt spid="552973"/>
                                        </p:tgtEl>
                                        <p:attrNameLst>
                                          <p:attrName>ppt_x</p:attrName>
                                        </p:attrNameLst>
                                      </p:cBhvr>
                                      <p:tavLst>
                                        <p:tav tm="0">
                                          <p:val>
                                            <p:strVal val="#ppt_x-.2"/>
                                          </p:val>
                                        </p:tav>
                                        <p:tav tm="100000">
                                          <p:val>
                                            <p:strVal val="#ppt_x"/>
                                          </p:val>
                                        </p:tav>
                                      </p:tavLst>
                                    </p:anim>
                                    <p:anim calcmode="lin" valueType="num">
                                      <p:cBhvr>
                                        <p:cTn id="26" dur="500" fill="hold"/>
                                        <p:tgtEl>
                                          <p:spTgt spid="552973"/>
                                        </p:tgtEl>
                                        <p:attrNameLst>
                                          <p:attrName>ppt_y</p:attrName>
                                        </p:attrNameLst>
                                      </p:cBhvr>
                                      <p:tavLst>
                                        <p:tav tm="0">
                                          <p:val>
                                            <p:strVal val="#ppt_y"/>
                                          </p:val>
                                        </p:tav>
                                        <p:tav tm="100000">
                                          <p:val>
                                            <p:strVal val="#ppt_y"/>
                                          </p:val>
                                        </p:tav>
                                      </p:tavLst>
                                    </p:anim>
                                    <p:animEffect transition="in" filter="fade">
                                      <p:cBhvr>
                                        <p:cTn id="27" dur="500"/>
                                        <p:tgtEl>
                                          <p:spTgt spid="552973"/>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52972"/>
                                        </p:tgtEl>
                                        <p:attrNameLst>
                                          <p:attrName>style.visibility</p:attrName>
                                        </p:attrNameLst>
                                      </p:cBhvr>
                                      <p:to>
                                        <p:strVal val="visible"/>
                                      </p:to>
                                    </p:set>
                                    <p:anim calcmode="lin" valueType="num">
                                      <p:cBhvr>
                                        <p:cTn id="30" dur="500" fill="hold"/>
                                        <p:tgtEl>
                                          <p:spTgt spid="552972"/>
                                        </p:tgtEl>
                                        <p:attrNameLst>
                                          <p:attrName>ppt_w</p:attrName>
                                        </p:attrNameLst>
                                      </p:cBhvr>
                                      <p:tavLst>
                                        <p:tav tm="0">
                                          <p:val>
                                            <p:strVal val="#ppt_w*0.05"/>
                                          </p:val>
                                        </p:tav>
                                        <p:tav tm="100000">
                                          <p:val>
                                            <p:strVal val="#ppt_w"/>
                                          </p:val>
                                        </p:tav>
                                      </p:tavLst>
                                    </p:anim>
                                    <p:anim calcmode="lin" valueType="num">
                                      <p:cBhvr>
                                        <p:cTn id="31" dur="500" fill="hold"/>
                                        <p:tgtEl>
                                          <p:spTgt spid="552972"/>
                                        </p:tgtEl>
                                        <p:attrNameLst>
                                          <p:attrName>ppt_h</p:attrName>
                                        </p:attrNameLst>
                                      </p:cBhvr>
                                      <p:tavLst>
                                        <p:tav tm="0">
                                          <p:val>
                                            <p:strVal val="#ppt_h"/>
                                          </p:val>
                                        </p:tav>
                                        <p:tav tm="100000">
                                          <p:val>
                                            <p:strVal val="#ppt_h"/>
                                          </p:val>
                                        </p:tav>
                                      </p:tavLst>
                                    </p:anim>
                                    <p:anim calcmode="lin" valueType="num">
                                      <p:cBhvr>
                                        <p:cTn id="32" dur="500" fill="hold"/>
                                        <p:tgtEl>
                                          <p:spTgt spid="552972"/>
                                        </p:tgtEl>
                                        <p:attrNameLst>
                                          <p:attrName>ppt_x</p:attrName>
                                        </p:attrNameLst>
                                      </p:cBhvr>
                                      <p:tavLst>
                                        <p:tav tm="0">
                                          <p:val>
                                            <p:strVal val="#ppt_x-.2"/>
                                          </p:val>
                                        </p:tav>
                                        <p:tav tm="100000">
                                          <p:val>
                                            <p:strVal val="#ppt_x"/>
                                          </p:val>
                                        </p:tav>
                                      </p:tavLst>
                                    </p:anim>
                                    <p:anim calcmode="lin" valueType="num">
                                      <p:cBhvr>
                                        <p:cTn id="33" dur="500" fill="hold"/>
                                        <p:tgtEl>
                                          <p:spTgt spid="552972"/>
                                        </p:tgtEl>
                                        <p:attrNameLst>
                                          <p:attrName>ppt_y</p:attrName>
                                        </p:attrNameLst>
                                      </p:cBhvr>
                                      <p:tavLst>
                                        <p:tav tm="0">
                                          <p:val>
                                            <p:strVal val="#ppt_y"/>
                                          </p:val>
                                        </p:tav>
                                        <p:tav tm="100000">
                                          <p:val>
                                            <p:strVal val="#ppt_y"/>
                                          </p:val>
                                        </p:tav>
                                      </p:tavLst>
                                    </p:anim>
                                    <p:animEffect transition="in" filter="fade">
                                      <p:cBhvr>
                                        <p:cTn id="34" dur="500"/>
                                        <p:tgtEl>
                                          <p:spTgt spid="55297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552975"/>
                                        </p:tgtEl>
                                        <p:attrNameLst>
                                          <p:attrName>style.visibility</p:attrName>
                                        </p:attrNameLst>
                                      </p:cBhvr>
                                      <p:to>
                                        <p:strVal val="visible"/>
                                      </p:to>
                                    </p:set>
                                    <p:anim calcmode="lin" valueType="num">
                                      <p:cBhvr>
                                        <p:cTn id="39" dur="500" fill="hold"/>
                                        <p:tgtEl>
                                          <p:spTgt spid="552975"/>
                                        </p:tgtEl>
                                        <p:attrNameLst>
                                          <p:attrName>ppt_w</p:attrName>
                                        </p:attrNameLst>
                                      </p:cBhvr>
                                      <p:tavLst>
                                        <p:tav tm="0">
                                          <p:val>
                                            <p:strVal val="#ppt_w*0.05"/>
                                          </p:val>
                                        </p:tav>
                                        <p:tav tm="100000">
                                          <p:val>
                                            <p:strVal val="#ppt_w"/>
                                          </p:val>
                                        </p:tav>
                                      </p:tavLst>
                                    </p:anim>
                                    <p:anim calcmode="lin" valueType="num">
                                      <p:cBhvr>
                                        <p:cTn id="40" dur="500" fill="hold"/>
                                        <p:tgtEl>
                                          <p:spTgt spid="552975"/>
                                        </p:tgtEl>
                                        <p:attrNameLst>
                                          <p:attrName>ppt_h</p:attrName>
                                        </p:attrNameLst>
                                      </p:cBhvr>
                                      <p:tavLst>
                                        <p:tav tm="0">
                                          <p:val>
                                            <p:strVal val="#ppt_h"/>
                                          </p:val>
                                        </p:tav>
                                        <p:tav tm="100000">
                                          <p:val>
                                            <p:strVal val="#ppt_h"/>
                                          </p:val>
                                        </p:tav>
                                      </p:tavLst>
                                    </p:anim>
                                    <p:anim calcmode="lin" valueType="num">
                                      <p:cBhvr>
                                        <p:cTn id="41" dur="500" fill="hold"/>
                                        <p:tgtEl>
                                          <p:spTgt spid="552975"/>
                                        </p:tgtEl>
                                        <p:attrNameLst>
                                          <p:attrName>ppt_x</p:attrName>
                                        </p:attrNameLst>
                                      </p:cBhvr>
                                      <p:tavLst>
                                        <p:tav tm="0">
                                          <p:val>
                                            <p:strVal val="#ppt_x-.2"/>
                                          </p:val>
                                        </p:tav>
                                        <p:tav tm="100000">
                                          <p:val>
                                            <p:strVal val="#ppt_x"/>
                                          </p:val>
                                        </p:tav>
                                      </p:tavLst>
                                    </p:anim>
                                    <p:anim calcmode="lin" valueType="num">
                                      <p:cBhvr>
                                        <p:cTn id="42" dur="500" fill="hold"/>
                                        <p:tgtEl>
                                          <p:spTgt spid="552975"/>
                                        </p:tgtEl>
                                        <p:attrNameLst>
                                          <p:attrName>ppt_y</p:attrName>
                                        </p:attrNameLst>
                                      </p:cBhvr>
                                      <p:tavLst>
                                        <p:tav tm="0">
                                          <p:val>
                                            <p:strVal val="#ppt_y"/>
                                          </p:val>
                                        </p:tav>
                                        <p:tav tm="100000">
                                          <p:val>
                                            <p:strVal val="#ppt_y"/>
                                          </p:val>
                                        </p:tav>
                                      </p:tavLst>
                                    </p:anim>
                                    <p:animEffect transition="in" filter="fade">
                                      <p:cBhvr>
                                        <p:cTn id="43" dur="500"/>
                                        <p:tgtEl>
                                          <p:spTgt spid="552975"/>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52974"/>
                                        </p:tgtEl>
                                        <p:attrNameLst>
                                          <p:attrName>style.visibility</p:attrName>
                                        </p:attrNameLst>
                                      </p:cBhvr>
                                      <p:to>
                                        <p:strVal val="visible"/>
                                      </p:to>
                                    </p:set>
                                    <p:anim calcmode="lin" valueType="num">
                                      <p:cBhvr>
                                        <p:cTn id="46" dur="500" fill="hold"/>
                                        <p:tgtEl>
                                          <p:spTgt spid="552974"/>
                                        </p:tgtEl>
                                        <p:attrNameLst>
                                          <p:attrName>ppt_w</p:attrName>
                                        </p:attrNameLst>
                                      </p:cBhvr>
                                      <p:tavLst>
                                        <p:tav tm="0">
                                          <p:val>
                                            <p:strVal val="#ppt_w*0.05"/>
                                          </p:val>
                                        </p:tav>
                                        <p:tav tm="100000">
                                          <p:val>
                                            <p:strVal val="#ppt_w"/>
                                          </p:val>
                                        </p:tav>
                                      </p:tavLst>
                                    </p:anim>
                                    <p:anim calcmode="lin" valueType="num">
                                      <p:cBhvr>
                                        <p:cTn id="47" dur="500" fill="hold"/>
                                        <p:tgtEl>
                                          <p:spTgt spid="552974"/>
                                        </p:tgtEl>
                                        <p:attrNameLst>
                                          <p:attrName>ppt_h</p:attrName>
                                        </p:attrNameLst>
                                      </p:cBhvr>
                                      <p:tavLst>
                                        <p:tav tm="0">
                                          <p:val>
                                            <p:strVal val="#ppt_h"/>
                                          </p:val>
                                        </p:tav>
                                        <p:tav tm="100000">
                                          <p:val>
                                            <p:strVal val="#ppt_h"/>
                                          </p:val>
                                        </p:tav>
                                      </p:tavLst>
                                    </p:anim>
                                    <p:anim calcmode="lin" valueType="num">
                                      <p:cBhvr>
                                        <p:cTn id="48" dur="500" fill="hold"/>
                                        <p:tgtEl>
                                          <p:spTgt spid="552974"/>
                                        </p:tgtEl>
                                        <p:attrNameLst>
                                          <p:attrName>ppt_x</p:attrName>
                                        </p:attrNameLst>
                                      </p:cBhvr>
                                      <p:tavLst>
                                        <p:tav tm="0">
                                          <p:val>
                                            <p:strVal val="#ppt_x-.2"/>
                                          </p:val>
                                        </p:tav>
                                        <p:tav tm="100000">
                                          <p:val>
                                            <p:strVal val="#ppt_x"/>
                                          </p:val>
                                        </p:tav>
                                      </p:tavLst>
                                    </p:anim>
                                    <p:anim calcmode="lin" valueType="num">
                                      <p:cBhvr>
                                        <p:cTn id="49" dur="500" fill="hold"/>
                                        <p:tgtEl>
                                          <p:spTgt spid="552974"/>
                                        </p:tgtEl>
                                        <p:attrNameLst>
                                          <p:attrName>ppt_y</p:attrName>
                                        </p:attrNameLst>
                                      </p:cBhvr>
                                      <p:tavLst>
                                        <p:tav tm="0">
                                          <p:val>
                                            <p:strVal val="#ppt_y"/>
                                          </p:val>
                                        </p:tav>
                                        <p:tav tm="100000">
                                          <p:val>
                                            <p:strVal val="#ppt_y"/>
                                          </p:val>
                                        </p:tav>
                                      </p:tavLst>
                                    </p:anim>
                                    <p:animEffect transition="in" filter="fade">
                                      <p:cBhvr>
                                        <p:cTn id="50" dur="500"/>
                                        <p:tgtEl>
                                          <p:spTgt spid="55297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nodeType="clickEffect">
                                  <p:stCondLst>
                                    <p:cond delay="0"/>
                                  </p:stCondLst>
                                  <p:childTnLst>
                                    <p:set>
                                      <p:cBhvr>
                                        <p:cTn id="54" dur="1" fill="hold">
                                          <p:stCondLst>
                                            <p:cond delay="0"/>
                                          </p:stCondLst>
                                        </p:cTn>
                                        <p:tgtEl>
                                          <p:spTgt spid="552977"/>
                                        </p:tgtEl>
                                        <p:attrNameLst>
                                          <p:attrName>style.visibility</p:attrName>
                                        </p:attrNameLst>
                                      </p:cBhvr>
                                      <p:to>
                                        <p:strVal val="visible"/>
                                      </p:to>
                                    </p:set>
                                    <p:anim calcmode="lin" valueType="num">
                                      <p:cBhvr>
                                        <p:cTn id="55" dur="500" fill="hold"/>
                                        <p:tgtEl>
                                          <p:spTgt spid="552977"/>
                                        </p:tgtEl>
                                        <p:attrNameLst>
                                          <p:attrName>ppt_w</p:attrName>
                                        </p:attrNameLst>
                                      </p:cBhvr>
                                      <p:tavLst>
                                        <p:tav tm="0">
                                          <p:val>
                                            <p:strVal val="#ppt_w*0.05"/>
                                          </p:val>
                                        </p:tav>
                                        <p:tav tm="100000">
                                          <p:val>
                                            <p:strVal val="#ppt_w"/>
                                          </p:val>
                                        </p:tav>
                                      </p:tavLst>
                                    </p:anim>
                                    <p:anim calcmode="lin" valueType="num">
                                      <p:cBhvr>
                                        <p:cTn id="56" dur="500" fill="hold"/>
                                        <p:tgtEl>
                                          <p:spTgt spid="552977"/>
                                        </p:tgtEl>
                                        <p:attrNameLst>
                                          <p:attrName>ppt_h</p:attrName>
                                        </p:attrNameLst>
                                      </p:cBhvr>
                                      <p:tavLst>
                                        <p:tav tm="0">
                                          <p:val>
                                            <p:strVal val="#ppt_h"/>
                                          </p:val>
                                        </p:tav>
                                        <p:tav tm="100000">
                                          <p:val>
                                            <p:strVal val="#ppt_h"/>
                                          </p:val>
                                        </p:tav>
                                      </p:tavLst>
                                    </p:anim>
                                    <p:anim calcmode="lin" valueType="num">
                                      <p:cBhvr>
                                        <p:cTn id="57" dur="500" fill="hold"/>
                                        <p:tgtEl>
                                          <p:spTgt spid="552977"/>
                                        </p:tgtEl>
                                        <p:attrNameLst>
                                          <p:attrName>ppt_x</p:attrName>
                                        </p:attrNameLst>
                                      </p:cBhvr>
                                      <p:tavLst>
                                        <p:tav tm="0">
                                          <p:val>
                                            <p:strVal val="#ppt_x-.2"/>
                                          </p:val>
                                        </p:tav>
                                        <p:tav tm="100000">
                                          <p:val>
                                            <p:strVal val="#ppt_x"/>
                                          </p:val>
                                        </p:tav>
                                      </p:tavLst>
                                    </p:anim>
                                    <p:anim calcmode="lin" valueType="num">
                                      <p:cBhvr>
                                        <p:cTn id="58" dur="500" fill="hold"/>
                                        <p:tgtEl>
                                          <p:spTgt spid="552977"/>
                                        </p:tgtEl>
                                        <p:attrNameLst>
                                          <p:attrName>ppt_y</p:attrName>
                                        </p:attrNameLst>
                                      </p:cBhvr>
                                      <p:tavLst>
                                        <p:tav tm="0">
                                          <p:val>
                                            <p:strVal val="#ppt_y"/>
                                          </p:val>
                                        </p:tav>
                                        <p:tav tm="100000">
                                          <p:val>
                                            <p:strVal val="#ppt_y"/>
                                          </p:val>
                                        </p:tav>
                                      </p:tavLst>
                                    </p:anim>
                                    <p:animEffect transition="in" filter="fade">
                                      <p:cBhvr>
                                        <p:cTn id="59" dur="500"/>
                                        <p:tgtEl>
                                          <p:spTgt spid="552977"/>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52976"/>
                                        </p:tgtEl>
                                        <p:attrNameLst>
                                          <p:attrName>style.visibility</p:attrName>
                                        </p:attrNameLst>
                                      </p:cBhvr>
                                      <p:to>
                                        <p:strVal val="visible"/>
                                      </p:to>
                                    </p:set>
                                    <p:anim calcmode="lin" valueType="num">
                                      <p:cBhvr>
                                        <p:cTn id="62" dur="500" fill="hold"/>
                                        <p:tgtEl>
                                          <p:spTgt spid="552976"/>
                                        </p:tgtEl>
                                        <p:attrNameLst>
                                          <p:attrName>ppt_w</p:attrName>
                                        </p:attrNameLst>
                                      </p:cBhvr>
                                      <p:tavLst>
                                        <p:tav tm="0">
                                          <p:val>
                                            <p:strVal val="#ppt_w*0.05"/>
                                          </p:val>
                                        </p:tav>
                                        <p:tav tm="100000">
                                          <p:val>
                                            <p:strVal val="#ppt_w"/>
                                          </p:val>
                                        </p:tav>
                                      </p:tavLst>
                                    </p:anim>
                                    <p:anim calcmode="lin" valueType="num">
                                      <p:cBhvr>
                                        <p:cTn id="63" dur="500" fill="hold"/>
                                        <p:tgtEl>
                                          <p:spTgt spid="552976"/>
                                        </p:tgtEl>
                                        <p:attrNameLst>
                                          <p:attrName>ppt_h</p:attrName>
                                        </p:attrNameLst>
                                      </p:cBhvr>
                                      <p:tavLst>
                                        <p:tav tm="0">
                                          <p:val>
                                            <p:strVal val="#ppt_h"/>
                                          </p:val>
                                        </p:tav>
                                        <p:tav tm="100000">
                                          <p:val>
                                            <p:strVal val="#ppt_h"/>
                                          </p:val>
                                        </p:tav>
                                      </p:tavLst>
                                    </p:anim>
                                    <p:anim calcmode="lin" valueType="num">
                                      <p:cBhvr>
                                        <p:cTn id="64" dur="500" fill="hold"/>
                                        <p:tgtEl>
                                          <p:spTgt spid="552976"/>
                                        </p:tgtEl>
                                        <p:attrNameLst>
                                          <p:attrName>ppt_x</p:attrName>
                                        </p:attrNameLst>
                                      </p:cBhvr>
                                      <p:tavLst>
                                        <p:tav tm="0">
                                          <p:val>
                                            <p:strVal val="#ppt_x-.2"/>
                                          </p:val>
                                        </p:tav>
                                        <p:tav tm="100000">
                                          <p:val>
                                            <p:strVal val="#ppt_x"/>
                                          </p:val>
                                        </p:tav>
                                      </p:tavLst>
                                    </p:anim>
                                    <p:anim calcmode="lin" valueType="num">
                                      <p:cBhvr>
                                        <p:cTn id="65" dur="500" fill="hold"/>
                                        <p:tgtEl>
                                          <p:spTgt spid="552976"/>
                                        </p:tgtEl>
                                        <p:attrNameLst>
                                          <p:attrName>ppt_y</p:attrName>
                                        </p:attrNameLst>
                                      </p:cBhvr>
                                      <p:tavLst>
                                        <p:tav tm="0">
                                          <p:val>
                                            <p:strVal val="#ppt_y"/>
                                          </p:val>
                                        </p:tav>
                                        <p:tav tm="100000">
                                          <p:val>
                                            <p:strVal val="#ppt_y"/>
                                          </p:val>
                                        </p:tav>
                                      </p:tavLst>
                                    </p:anim>
                                    <p:animEffect transition="in" filter="fade">
                                      <p:cBhvr>
                                        <p:cTn id="66" dur="500"/>
                                        <p:tgtEl>
                                          <p:spTgt spid="552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0" grpId="0"/>
      <p:bldP spid="552972" grpId="0"/>
      <p:bldP spid="552974" grpId="0"/>
      <p:bldP spid="5529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533400" y="1447800"/>
            <a:ext cx="152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b="1" dirty="0">
                <a:latin typeface="+mj-lt"/>
                <a:cs typeface="+mn-cs"/>
              </a:rPr>
              <a:t>§ 3.1</a:t>
            </a:r>
          </a:p>
        </p:txBody>
      </p:sp>
      <p:sp>
        <p:nvSpPr>
          <p:cNvPr id="20485" name="Rectangle 5"/>
          <p:cNvSpPr>
            <a:spLocks noChangeArrowheads="1"/>
          </p:cNvSpPr>
          <p:nvPr/>
        </p:nvSpPr>
        <p:spPr bwMode="auto">
          <a:xfrm>
            <a:off x="533400" y="2514600"/>
            <a:ext cx="83058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defRPr/>
            </a:pPr>
            <a:endParaRPr lang="en-US" sz="3200">
              <a:latin typeface="+mj-lt"/>
              <a:cs typeface="+mn-cs"/>
            </a:endParaRPr>
          </a:p>
          <a:p>
            <a:pPr marL="342900" indent="-342900">
              <a:defRPr/>
            </a:pPr>
            <a:r>
              <a:rPr lang="en-US" sz="3200" b="1">
                <a:latin typeface="+mj-lt"/>
                <a:cs typeface="+mn-cs"/>
              </a:rPr>
              <a:t>The Product and Quotient Rules</a:t>
            </a:r>
          </a:p>
        </p:txBody>
      </p:sp>
      <p:sp>
        <p:nvSpPr>
          <p:cNvPr id="20488"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98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Implicit Differentiation</a:t>
            </a:r>
          </a:p>
        </p:txBody>
      </p:sp>
      <p:sp>
        <p:nvSpPr>
          <p:cNvPr id="553987"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53989" name="Text Box 5" descr="Blue tissue paper"/>
          <p:cNvSpPr txBox="1">
            <a:spLocks noChangeArrowheads="1"/>
          </p:cNvSpPr>
          <p:nvPr/>
        </p:nvSpPr>
        <p:spPr bwMode="auto">
          <a:xfrm>
            <a:off x="5562600" y="1836738"/>
            <a:ext cx="3276600" cy="10064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Use the product rule on the second term where  </a:t>
            </a:r>
            <a:r>
              <a:rPr lang="en-US" sz="2000" i="1" smtClean="0">
                <a:latin typeface="Times New Roman" charset="0"/>
                <a:cs typeface="+mn-cs"/>
              </a:rPr>
              <a:t>f</a:t>
            </a:r>
            <a:r>
              <a:rPr lang="en-US" sz="2000" smtClean="0">
                <a:latin typeface="Times New Roman" charset="0"/>
                <a:cs typeface="+mn-cs"/>
              </a:rPr>
              <a:t> (</a:t>
            </a:r>
            <a:r>
              <a:rPr lang="en-US" sz="2000" i="1" smtClean="0">
                <a:latin typeface="Times New Roman" charset="0"/>
                <a:cs typeface="+mn-cs"/>
              </a:rPr>
              <a:t>x</a:t>
            </a:r>
            <a:r>
              <a:rPr lang="en-US" sz="2000" smtClean="0">
                <a:latin typeface="Times New Roman" charset="0"/>
                <a:cs typeface="+mn-cs"/>
              </a:rPr>
              <a:t>) = 4</a:t>
            </a:r>
            <a:r>
              <a:rPr lang="en-US" sz="2000" i="1" smtClean="0">
                <a:latin typeface="Times New Roman" charset="0"/>
                <a:cs typeface="+mn-cs"/>
              </a:rPr>
              <a:t>x</a:t>
            </a:r>
            <a:r>
              <a:rPr lang="en-US" sz="2000" smtClean="0">
                <a:latin typeface="Times New Roman" charset="0"/>
                <a:cs typeface="+mn-cs"/>
              </a:rPr>
              <a:t> and </a:t>
            </a:r>
            <a:r>
              <a:rPr lang="en-US" sz="2000" i="1" smtClean="0">
                <a:latin typeface="Times New Roman" charset="0"/>
                <a:cs typeface="+mn-cs"/>
              </a:rPr>
              <a:t>g</a:t>
            </a:r>
            <a:r>
              <a:rPr lang="en-US" sz="2000" smtClean="0">
                <a:latin typeface="Times New Roman" charset="0"/>
                <a:cs typeface="+mn-cs"/>
              </a:rPr>
              <a:t>(</a:t>
            </a:r>
            <a:r>
              <a:rPr lang="en-US" sz="2000" i="1" smtClean="0">
                <a:latin typeface="Times New Roman" charset="0"/>
                <a:cs typeface="+mn-cs"/>
              </a:rPr>
              <a:t>x</a:t>
            </a:r>
            <a:r>
              <a:rPr lang="en-US" sz="2000" smtClean="0">
                <a:latin typeface="Times New Roman" charset="0"/>
                <a:cs typeface="+mn-cs"/>
              </a:rPr>
              <a:t>) = </a:t>
            </a:r>
            <a:r>
              <a:rPr lang="en-US" sz="2000" i="1" smtClean="0">
                <a:latin typeface="Times New Roman" charset="0"/>
                <a:cs typeface="+mn-cs"/>
              </a:rPr>
              <a:t>y</a:t>
            </a:r>
            <a:r>
              <a:rPr lang="en-US" sz="2000" smtClean="0">
                <a:latin typeface="Times New Roman" charset="0"/>
                <a:cs typeface="+mn-cs"/>
              </a:rPr>
              <a:t>.</a:t>
            </a:r>
          </a:p>
        </p:txBody>
      </p:sp>
      <p:graphicFrame>
        <p:nvGraphicFramePr>
          <p:cNvPr id="36868" name="Object 6"/>
          <p:cNvGraphicFramePr>
            <a:graphicFrameLocks noChangeAspect="1"/>
          </p:cNvGraphicFramePr>
          <p:nvPr/>
        </p:nvGraphicFramePr>
        <p:xfrm>
          <a:off x="381000" y="1724025"/>
          <a:ext cx="3505200" cy="646113"/>
        </p:xfrm>
        <a:graphic>
          <a:graphicData uri="http://schemas.openxmlformats.org/presentationml/2006/ole">
            <mc:AlternateContent xmlns:mc="http://schemas.openxmlformats.org/markup-compatibility/2006">
              <mc:Choice xmlns:v="urn:schemas-microsoft-com:vml" Requires="v">
                <p:oleObj spid="_x0000_s36929" name="Equation" r:id="rId4" imgW="2336800" imgH="431800" progId="Equation.3">
                  <p:embed/>
                </p:oleObj>
              </mc:Choice>
              <mc:Fallback>
                <p:oleObj name="Equation" r:id="rId4" imgW="2336800" imgH="431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724025"/>
                        <a:ext cx="3505200" cy="6461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3991" name="Text Box 7"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53992" name="Text Box 8" descr="Blue tissue paper"/>
          <p:cNvSpPr txBox="1">
            <a:spLocks noChangeArrowheads="1"/>
          </p:cNvSpPr>
          <p:nvPr/>
        </p:nvSpPr>
        <p:spPr bwMode="auto">
          <a:xfrm>
            <a:off x="5562600" y="2932113"/>
            <a:ext cx="16002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a:t>
            </a:r>
          </a:p>
        </p:txBody>
      </p:sp>
      <p:graphicFrame>
        <p:nvGraphicFramePr>
          <p:cNvPr id="553993" name="Object 9"/>
          <p:cNvGraphicFramePr>
            <a:graphicFrameLocks noChangeAspect="1"/>
          </p:cNvGraphicFramePr>
          <p:nvPr/>
        </p:nvGraphicFramePr>
        <p:xfrm>
          <a:off x="1435100" y="2851150"/>
          <a:ext cx="2438400" cy="588963"/>
        </p:xfrm>
        <a:graphic>
          <a:graphicData uri="http://schemas.openxmlformats.org/presentationml/2006/ole">
            <mc:AlternateContent xmlns:mc="http://schemas.openxmlformats.org/markup-compatibility/2006">
              <mc:Choice xmlns:v="urn:schemas-microsoft-com:vml" Requires="v">
                <p:oleObj spid="_x0000_s36930" name="Equation" r:id="rId6" imgW="1625600" imgH="393700" progId="Equation.3">
                  <p:embed/>
                </p:oleObj>
              </mc:Choice>
              <mc:Fallback>
                <p:oleObj name="Equation" r:id="rId6" imgW="1625600" imgH="3937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5100" y="2851150"/>
                        <a:ext cx="2438400" cy="588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3994" name="Text Box 10" descr="Blue tissue paper"/>
          <p:cNvSpPr txBox="1">
            <a:spLocks noChangeArrowheads="1"/>
          </p:cNvSpPr>
          <p:nvPr/>
        </p:nvSpPr>
        <p:spPr bwMode="auto">
          <a:xfrm>
            <a:off x="5562600" y="3686175"/>
            <a:ext cx="3352800" cy="10064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Subtract so that the terms </a:t>
            </a:r>
            <a:r>
              <a:rPr lang="en-US" sz="2000" i="1" smtClean="0">
                <a:latin typeface="Times New Roman" charset="0"/>
                <a:cs typeface="+mn-cs"/>
              </a:rPr>
              <a:t>not</a:t>
            </a:r>
            <a:r>
              <a:rPr lang="en-US" sz="2000" smtClean="0">
                <a:latin typeface="Times New Roman" charset="0"/>
                <a:cs typeface="+mn-cs"/>
              </a:rPr>
              <a:t> containing </a:t>
            </a:r>
            <a:r>
              <a:rPr lang="en-US" sz="2000" i="1" smtClean="0">
                <a:latin typeface="Times New Roman" charset="0"/>
                <a:cs typeface="+mn-cs"/>
              </a:rPr>
              <a:t>dy</a:t>
            </a:r>
            <a:r>
              <a:rPr lang="en-US" sz="2000" smtClean="0">
                <a:latin typeface="Times New Roman" charset="0"/>
                <a:cs typeface="+mn-cs"/>
              </a:rPr>
              <a:t>/</a:t>
            </a:r>
            <a:r>
              <a:rPr lang="en-US" sz="2000" i="1" smtClean="0">
                <a:latin typeface="Times New Roman" charset="0"/>
                <a:cs typeface="+mn-cs"/>
              </a:rPr>
              <a:t>dx</a:t>
            </a:r>
            <a:r>
              <a:rPr lang="en-US" sz="2000" smtClean="0">
                <a:latin typeface="Times New Roman" charset="0"/>
                <a:cs typeface="+mn-cs"/>
              </a:rPr>
              <a:t> are on one side.</a:t>
            </a:r>
          </a:p>
        </p:txBody>
      </p:sp>
      <p:graphicFrame>
        <p:nvGraphicFramePr>
          <p:cNvPr id="553995" name="Object 11"/>
          <p:cNvGraphicFramePr>
            <a:graphicFrameLocks noChangeAspect="1"/>
          </p:cNvGraphicFramePr>
          <p:nvPr/>
        </p:nvGraphicFramePr>
        <p:xfrm>
          <a:off x="2324100" y="3600450"/>
          <a:ext cx="2247900" cy="588963"/>
        </p:xfrm>
        <a:graphic>
          <a:graphicData uri="http://schemas.openxmlformats.org/presentationml/2006/ole">
            <mc:AlternateContent xmlns:mc="http://schemas.openxmlformats.org/markup-compatibility/2006">
              <mc:Choice xmlns:v="urn:schemas-microsoft-com:vml" Requires="v">
                <p:oleObj spid="_x0000_s36931" name="Equation" r:id="rId8" imgW="1497950" imgH="393529" progId="Equation.3">
                  <p:embed/>
                </p:oleObj>
              </mc:Choice>
              <mc:Fallback>
                <p:oleObj name="Equation" r:id="rId8" imgW="1497950" imgH="393529"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4100" y="3600450"/>
                        <a:ext cx="2247900" cy="588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3996" name="Text Box 12" descr="Blue tissue paper"/>
          <p:cNvSpPr txBox="1">
            <a:spLocks noChangeArrowheads="1"/>
          </p:cNvSpPr>
          <p:nvPr/>
        </p:nvSpPr>
        <p:spPr bwMode="auto">
          <a:xfrm>
            <a:off x="5562600" y="4676775"/>
            <a:ext cx="9906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Factor.</a:t>
            </a:r>
          </a:p>
        </p:txBody>
      </p:sp>
      <p:graphicFrame>
        <p:nvGraphicFramePr>
          <p:cNvPr id="553997" name="Object 13"/>
          <p:cNvGraphicFramePr>
            <a:graphicFrameLocks noChangeAspect="1"/>
          </p:cNvGraphicFramePr>
          <p:nvPr/>
        </p:nvGraphicFramePr>
        <p:xfrm>
          <a:off x="2493963" y="4587875"/>
          <a:ext cx="2095500" cy="588963"/>
        </p:xfrm>
        <a:graphic>
          <a:graphicData uri="http://schemas.openxmlformats.org/presentationml/2006/ole">
            <mc:AlternateContent xmlns:mc="http://schemas.openxmlformats.org/markup-compatibility/2006">
              <mc:Choice xmlns:v="urn:schemas-microsoft-com:vml" Requires="v">
                <p:oleObj spid="_x0000_s36932" name="Equation" r:id="rId10" imgW="1396394" imgH="393529" progId="Equation.3">
                  <p:embed/>
                </p:oleObj>
              </mc:Choice>
              <mc:Fallback>
                <p:oleObj name="Equation" r:id="rId10" imgW="1396394" imgH="393529"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3963" y="4587875"/>
                        <a:ext cx="2095500" cy="588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3998" name="Text Box 14" descr="Blue tissue paper"/>
          <p:cNvSpPr txBox="1">
            <a:spLocks noChangeArrowheads="1"/>
          </p:cNvSpPr>
          <p:nvPr/>
        </p:nvSpPr>
        <p:spPr bwMode="auto">
          <a:xfrm>
            <a:off x="5562600" y="5443538"/>
            <a:ext cx="9906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Divide.</a:t>
            </a:r>
          </a:p>
        </p:txBody>
      </p:sp>
      <p:graphicFrame>
        <p:nvGraphicFramePr>
          <p:cNvPr id="553999" name="Object 15"/>
          <p:cNvGraphicFramePr>
            <a:graphicFrameLocks noChangeAspect="1"/>
          </p:cNvGraphicFramePr>
          <p:nvPr/>
        </p:nvGraphicFramePr>
        <p:xfrm>
          <a:off x="3200400" y="5354638"/>
          <a:ext cx="1447800" cy="588962"/>
        </p:xfrm>
        <a:graphic>
          <a:graphicData uri="http://schemas.openxmlformats.org/presentationml/2006/ole">
            <mc:AlternateContent xmlns:mc="http://schemas.openxmlformats.org/markup-compatibility/2006">
              <mc:Choice xmlns:v="urn:schemas-microsoft-com:vml" Requires="v">
                <p:oleObj spid="_x0000_s36933" name="Equation" r:id="rId12" imgW="965200" imgH="393700" progId="Equation.3">
                  <p:embed/>
                </p:oleObj>
              </mc:Choice>
              <mc:Fallback>
                <p:oleObj name="Equation" r:id="rId12" imgW="965200" imgH="39370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0400" y="5354638"/>
                        <a:ext cx="1447800" cy="58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53993"/>
                                        </p:tgtEl>
                                        <p:attrNameLst>
                                          <p:attrName>style.visibility</p:attrName>
                                        </p:attrNameLst>
                                      </p:cBhvr>
                                      <p:to>
                                        <p:strVal val="visible"/>
                                      </p:to>
                                    </p:set>
                                    <p:anim calcmode="lin" valueType="num">
                                      <p:cBhvr>
                                        <p:cTn id="7" dur="500" fill="hold"/>
                                        <p:tgtEl>
                                          <p:spTgt spid="553993"/>
                                        </p:tgtEl>
                                        <p:attrNameLst>
                                          <p:attrName>ppt_w</p:attrName>
                                        </p:attrNameLst>
                                      </p:cBhvr>
                                      <p:tavLst>
                                        <p:tav tm="0">
                                          <p:val>
                                            <p:strVal val="#ppt_w*0.05"/>
                                          </p:val>
                                        </p:tav>
                                        <p:tav tm="100000">
                                          <p:val>
                                            <p:strVal val="#ppt_w"/>
                                          </p:val>
                                        </p:tav>
                                      </p:tavLst>
                                    </p:anim>
                                    <p:anim calcmode="lin" valueType="num">
                                      <p:cBhvr>
                                        <p:cTn id="8" dur="500" fill="hold"/>
                                        <p:tgtEl>
                                          <p:spTgt spid="553993"/>
                                        </p:tgtEl>
                                        <p:attrNameLst>
                                          <p:attrName>ppt_h</p:attrName>
                                        </p:attrNameLst>
                                      </p:cBhvr>
                                      <p:tavLst>
                                        <p:tav tm="0">
                                          <p:val>
                                            <p:strVal val="#ppt_h"/>
                                          </p:val>
                                        </p:tav>
                                        <p:tav tm="100000">
                                          <p:val>
                                            <p:strVal val="#ppt_h"/>
                                          </p:val>
                                        </p:tav>
                                      </p:tavLst>
                                    </p:anim>
                                    <p:anim calcmode="lin" valueType="num">
                                      <p:cBhvr>
                                        <p:cTn id="9" dur="500" fill="hold"/>
                                        <p:tgtEl>
                                          <p:spTgt spid="553993"/>
                                        </p:tgtEl>
                                        <p:attrNameLst>
                                          <p:attrName>ppt_x</p:attrName>
                                        </p:attrNameLst>
                                      </p:cBhvr>
                                      <p:tavLst>
                                        <p:tav tm="0">
                                          <p:val>
                                            <p:strVal val="#ppt_x-.2"/>
                                          </p:val>
                                        </p:tav>
                                        <p:tav tm="100000">
                                          <p:val>
                                            <p:strVal val="#ppt_x"/>
                                          </p:val>
                                        </p:tav>
                                      </p:tavLst>
                                    </p:anim>
                                    <p:anim calcmode="lin" valueType="num">
                                      <p:cBhvr>
                                        <p:cTn id="10" dur="500" fill="hold"/>
                                        <p:tgtEl>
                                          <p:spTgt spid="553993"/>
                                        </p:tgtEl>
                                        <p:attrNameLst>
                                          <p:attrName>ppt_y</p:attrName>
                                        </p:attrNameLst>
                                      </p:cBhvr>
                                      <p:tavLst>
                                        <p:tav tm="0">
                                          <p:val>
                                            <p:strVal val="#ppt_y"/>
                                          </p:val>
                                        </p:tav>
                                        <p:tav tm="100000">
                                          <p:val>
                                            <p:strVal val="#ppt_y"/>
                                          </p:val>
                                        </p:tav>
                                      </p:tavLst>
                                    </p:anim>
                                    <p:animEffect transition="in" filter="fade">
                                      <p:cBhvr>
                                        <p:cTn id="11" dur="500"/>
                                        <p:tgtEl>
                                          <p:spTgt spid="553993"/>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53992"/>
                                        </p:tgtEl>
                                        <p:attrNameLst>
                                          <p:attrName>style.visibility</p:attrName>
                                        </p:attrNameLst>
                                      </p:cBhvr>
                                      <p:to>
                                        <p:strVal val="visible"/>
                                      </p:to>
                                    </p:set>
                                    <p:anim calcmode="lin" valueType="num">
                                      <p:cBhvr>
                                        <p:cTn id="14" dur="500" fill="hold"/>
                                        <p:tgtEl>
                                          <p:spTgt spid="553992"/>
                                        </p:tgtEl>
                                        <p:attrNameLst>
                                          <p:attrName>ppt_w</p:attrName>
                                        </p:attrNameLst>
                                      </p:cBhvr>
                                      <p:tavLst>
                                        <p:tav tm="0">
                                          <p:val>
                                            <p:strVal val="#ppt_w*0.05"/>
                                          </p:val>
                                        </p:tav>
                                        <p:tav tm="100000">
                                          <p:val>
                                            <p:strVal val="#ppt_w"/>
                                          </p:val>
                                        </p:tav>
                                      </p:tavLst>
                                    </p:anim>
                                    <p:anim calcmode="lin" valueType="num">
                                      <p:cBhvr>
                                        <p:cTn id="15" dur="500" fill="hold"/>
                                        <p:tgtEl>
                                          <p:spTgt spid="553992"/>
                                        </p:tgtEl>
                                        <p:attrNameLst>
                                          <p:attrName>ppt_h</p:attrName>
                                        </p:attrNameLst>
                                      </p:cBhvr>
                                      <p:tavLst>
                                        <p:tav tm="0">
                                          <p:val>
                                            <p:strVal val="#ppt_h"/>
                                          </p:val>
                                        </p:tav>
                                        <p:tav tm="100000">
                                          <p:val>
                                            <p:strVal val="#ppt_h"/>
                                          </p:val>
                                        </p:tav>
                                      </p:tavLst>
                                    </p:anim>
                                    <p:anim calcmode="lin" valueType="num">
                                      <p:cBhvr>
                                        <p:cTn id="16" dur="500" fill="hold"/>
                                        <p:tgtEl>
                                          <p:spTgt spid="553992"/>
                                        </p:tgtEl>
                                        <p:attrNameLst>
                                          <p:attrName>ppt_x</p:attrName>
                                        </p:attrNameLst>
                                      </p:cBhvr>
                                      <p:tavLst>
                                        <p:tav tm="0">
                                          <p:val>
                                            <p:strVal val="#ppt_x-.2"/>
                                          </p:val>
                                        </p:tav>
                                        <p:tav tm="100000">
                                          <p:val>
                                            <p:strVal val="#ppt_x"/>
                                          </p:val>
                                        </p:tav>
                                      </p:tavLst>
                                    </p:anim>
                                    <p:anim calcmode="lin" valueType="num">
                                      <p:cBhvr>
                                        <p:cTn id="17" dur="500" fill="hold"/>
                                        <p:tgtEl>
                                          <p:spTgt spid="553992"/>
                                        </p:tgtEl>
                                        <p:attrNameLst>
                                          <p:attrName>ppt_y</p:attrName>
                                        </p:attrNameLst>
                                      </p:cBhvr>
                                      <p:tavLst>
                                        <p:tav tm="0">
                                          <p:val>
                                            <p:strVal val="#ppt_y"/>
                                          </p:val>
                                        </p:tav>
                                        <p:tav tm="100000">
                                          <p:val>
                                            <p:strVal val="#ppt_y"/>
                                          </p:val>
                                        </p:tav>
                                      </p:tavLst>
                                    </p:anim>
                                    <p:animEffect transition="in" filter="fade">
                                      <p:cBhvr>
                                        <p:cTn id="18" dur="500"/>
                                        <p:tgtEl>
                                          <p:spTgt spid="55399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53995"/>
                                        </p:tgtEl>
                                        <p:attrNameLst>
                                          <p:attrName>style.visibility</p:attrName>
                                        </p:attrNameLst>
                                      </p:cBhvr>
                                      <p:to>
                                        <p:strVal val="visible"/>
                                      </p:to>
                                    </p:set>
                                    <p:anim calcmode="lin" valueType="num">
                                      <p:cBhvr>
                                        <p:cTn id="23" dur="500" fill="hold"/>
                                        <p:tgtEl>
                                          <p:spTgt spid="553995"/>
                                        </p:tgtEl>
                                        <p:attrNameLst>
                                          <p:attrName>ppt_w</p:attrName>
                                        </p:attrNameLst>
                                      </p:cBhvr>
                                      <p:tavLst>
                                        <p:tav tm="0">
                                          <p:val>
                                            <p:strVal val="#ppt_w*0.05"/>
                                          </p:val>
                                        </p:tav>
                                        <p:tav tm="100000">
                                          <p:val>
                                            <p:strVal val="#ppt_w"/>
                                          </p:val>
                                        </p:tav>
                                      </p:tavLst>
                                    </p:anim>
                                    <p:anim calcmode="lin" valueType="num">
                                      <p:cBhvr>
                                        <p:cTn id="24" dur="500" fill="hold"/>
                                        <p:tgtEl>
                                          <p:spTgt spid="553995"/>
                                        </p:tgtEl>
                                        <p:attrNameLst>
                                          <p:attrName>ppt_h</p:attrName>
                                        </p:attrNameLst>
                                      </p:cBhvr>
                                      <p:tavLst>
                                        <p:tav tm="0">
                                          <p:val>
                                            <p:strVal val="#ppt_h"/>
                                          </p:val>
                                        </p:tav>
                                        <p:tav tm="100000">
                                          <p:val>
                                            <p:strVal val="#ppt_h"/>
                                          </p:val>
                                        </p:tav>
                                      </p:tavLst>
                                    </p:anim>
                                    <p:anim calcmode="lin" valueType="num">
                                      <p:cBhvr>
                                        <p:cTn id="25" dur="500" fill="hold"/>
                                        <p:tgtEl>
                                          <p:spTgt spid="553995"/>
                                        </p:tgtEl>
                                        <p:attrNameLst>
                                          <p:attrName>ppt_x</p:attrName>
                                        </p:attrNameLst>
                                      </p:cBhvr>
                                      <p:tavLst>
                                        <p:tav tm="0">
                                          <p:val>
                                            <p:strVal val="#ppt_x-.2"/>
                                          </p:val>
                                        </p:tav>
                                        <p:tav tm="100000">
                                          <p:val>
                                            <p:strVal val="#ppt_x"/>
                                          </p:val>
                                        </p:tav>
                                      </p:tavLst>
                                    </p:anim>
                                    <p:anim calcmode="lin" valueType="num">
                                      <p:cBhvr>
                                        <p:cTn id="26" dur="500" fill="hold"/>
                                        <p:tgtEl>
                                          <p:spTgt spid="553995"/>
                                        </p:tgtEl>
                                        <p:attrNameLst>
                                          <p:attrName>ppt_y</p:attrName>
                                        </p:attrNameLst>
                                      </p:cBhvr>
                                      <p:tavLst>
                                        <p:tav tm="0">
                                          <p:val>
                                            <p:strVal val="#ppt_y"/>
                                          </p:val>
                                        </p:tav>
                                        <p:tav tm="100000">
                                          <p:val>
                                            <p:strVal val="#ppt_y"/>
                                          </p:val>
                                        </p:tav>
                                      </p:tavLst>
                                    </p:anim>
                                    <p:animEffect transition="in" filter="fade">
                                      <p:cBhvr>
                                        <p:cTn id="27" dur="500"/>
                                        <p:tgtEl>
                                          <p:spTgt spid="553995"/>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53994"/>
                                        </p:tgtEl>
                                        <p:attrNameLst>
                                          <p:attrName>style.visibility</p:attrName>
                                        </p:attrNameLst>
                                      </p:cBhvr>
                                      <p:to>
                                        <p:strVal val="visible"/>
                                      </p:to>
                                    </p:set>
                                    <p:anim calcmode="lin" valueType="num">
                                      <p:cBhvr>
                                        <p:cTn id="30" dur="500" fill="hold"/>
                                        <p:tgtEl>
                                          <p:spTgt spid="553994"/>
                                        </p:tgtEl>
                                        <p:attrNameLst>
                                          <p:attrName>ppt_w</p:attrName>
                                        </p:attrNameLst>
                                      </p:cBhvr>
                                      <p:tavLst>
                                        <p:tav tm="0">
                                          <p:val>
                                            <p:strVal val="#ppt_w*0.05"/>
                                          </p:val>
                                        </p:tav>
                                        <p:tav tm="100000">
                                          <p:val>
                                            <p:strVal val="#ppt_w"/>
                                          </p:val>
                                        </p:tav>
                                      </p:tavLst>
                                    </p:anim>
                                    <p:anim calcmode="lin" valueType="num">
                                      <p:cBhvr>
                                        <p:cTn id="31" dur="500" fill="hold"/>
                                        <p:tgtEl>
                                          <p:spTgt spid="553994"/>
                                        </p:tgtEl>
                                        <p:attrNameLst>
                                          <p:attrName>ppt_h</p:attrName>
                                        </p:attrNameLst>
                                      </p:cBhvr>
                                      <p:tavLst>
                                        <p:tav tm="0">
                                          <p:val>
                                            <p:strVal val="#ppt_h"/>
                                          </p:val>
                                        </p:tav>
                                        <p:tav tm="100000">
                                          <p:val>
                                            <p:strVal val="#ppt_h"/>
                                          </p:val>
                                        </p:tav>
                                      </p:tavLst>
                                    </p:anim>
                                    <p:anim calcmode="lin" valueType="num">
                                      <p:cBhvr>
                                        <p:cTn id="32" dur="500" fill="hold"/>
                                        <p:tgtEl>
                                          <p:spTgt spid="553994"/>
                                        </p:tgtEl>
                                        <p:attrNameLst>
                                          <p:attrName>ppt_x</p:attrName>
                                        </p:attrNameLst>
                                      </p:cBhvr>
                                      <p:tavLst>
                                        <p:tav tm="0">
                                          <p:val>
                                            <p:strVal val="#ppt_x-.2"/>
                                          </p:val>
                                        </p:tav>
                                        <p:tav tm="100000">
                                          <p:val>
                                            <p:strVal val="#ppt_x"/>
                                          </p:val>
                                        </p:tav>
                                      </p:tavLst>
                                    </p:anim>
                                    <p:anim calcmode="lin" valueType="num">
                                      <p:cBhvr>
                                        <p:cTn id="33" dur="500" fill="hold"/>
                                        <p:tgtEl>
                                          <p:spTgt spid="553994"/>
                                        </p:tgtEl>
                                        <p:attrNameLst>
                                          <p:attrName>ppt_y</p:attrName>
                                        </p:attrNameLst>
                                      </p:cBhvr>
                                      <p:tavLst>
                                        <p:tav tm="0">
                                          <p:val>
                                            <p:strVal val="#ppt_y"/>
                                          </p:val>
                                        </p:tav>
                                        <p:tav tm="100000">
                                          <p:val>
                                            <p:strVal val="#ppt_y"/>
                                          </p:val>
                                        </p:tav>
                                      </p:tavLst>
                                    </p:anim>
                                    <p:animEffect transition="in" filter="fade">
                                      <p:cBhvr>
                                        <p:cTn id="34" dur="500"/>
                                        <p:tgtEl>
                                          <p:spTgt spid="55399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553997"/>
                                        </p:tgtEl>
                                        <p:attrNameLst>
                                          <p:attrName>style.visibility</p:attrName>
                                        </p:attrNameLst>
                                      </p:cBhvr>
                                      <p:to>
                                        <p:strVal val="visible"/>
                                      </p:to>
                                    </p:set>
                                    <p:anim calcmode="lin" valueType="num">
                                      <p:cBhvr>
                                        <p:cTn id="39" dur="500" fill="hold"/>
                                        <p:tgtEl>
                                          <p:spTgt spid="553997"/>
                                        </p:tgtEl>
                                        <p:attrNameLst>
                                          <p:attrName>ppt_w</p:attrName>
                                        </p:attrNameLst>
                                      </p:cBhvr>
                                      <p:tavLst>
                                        <p:tav tm="0">
                                          <p:val>
                                            <p:strVal val="#ppt_w*0.05"/>
                                          </p:val>
                                        </p:tav>
                                        <p:tav tm="100000">
                                          <p:val>
                                            <p:strVal val="#ppt_w"/>
                                          </p:val>
                                        </p:tav>
                                      </p:tavLst>
                                    </p:anim>
                                    <p:anim calcmode="lin" valueType="num">
                                      <p:cBhvr>
                                        <p:cTn id="40" dur="500" fill="hold"/>
                                        <p:tgtEl>
                                          <p:spTgt spid="553997"/>
                                        </p:tgtEl>
                                        <p:attrNameLst>
                                          <p:attrName>ppt_h</p:attrName>
                                        </p:attrNameLst>
                                      </p:cBhvr>
                                      <p:tavLst>
                                        <p:tav tm="0">
                                          <p:val>
                                            <p:strVal val="#ppt_h"/>
                                          </p:val>
                                        </p:tav>
                                        <p:tav tm="100000">
                                          <p:val>
                                            <p:strVal val="#ppt_h"/>
                                          </p:val>
                                        </p:tav>
                                      </p:tavLst>
                                    </p:anim>
                                    <p:anim calcmode="lin" valueType="num">
                                      <p:cBhvr>
                                        <p:cTn id="41" dur="500" fill="hold"/>
                                        <p:tgtEl>
                                          <p:spTgt spid="553997"/>
                                        </p:tgtEl>
                                        <p:attrNameLst>
                                          <p:attrName>ppt_x</p:attrName>
                                        </p:attrNameLst>
                                      </p:cBhvr>
                                      <p:tavLst>
                                        <p:tav tm="0">
                                          <p:val>
                                            <p:strVal val="#ppt_x-.2"/>
                                          </p:val>
                                        </p:tav>
                                        <p:tav tm="100000">
                                          <p:val>
                                            <p:strVal val="#ppt_x"/>
                                          </p:val>
                                        </p:tav>
                                      </p:tavLst>
                                    </p:anim>
                                    <p:anim calcmode="lin" valueType="num">
                                      <p:cBhvr>
                                        <p:cTn id="42" dur="500" fill="hold"/>
                                        <p:tgtEl>
                                          <p:spTgt spid="553997"/>
                                        </p:tgtEl>
                                        <p:attrNameLst>
                                          <p:attrName>ppt_y</p:attrName>
                                        </p:attrNameLst>
                                      </p:cBhvr>
                                      <p:tavLst>
                                        <p:tav tm="0">
                                          <p:val>
                                            <p:strVal val="#ppt_y"/>
                                          </p:val>
                                        </p:tav>
                                        <p:tav tm="100000">
                                          <p:val>
                                            <p:strVal val="#ppt_y"/>
                                          </p:val>
                                        </p:tav>
                                      </p:tavLst>
                                    </p:anim>
                                    <p:animEffect transition="in" filter="fade">
                                      <p:cBhvr>
                                        <p:cTn id="43" dur="500"/>
                                        <p:tgtEl>
                                          <p:spTgt spid="553997"/>
                                        </p:tgtEl>
                                      </p:cBhvr>
                                    </p:animEffect>
                                  </p:childTnLst>
                                </p:cTn>
                              </p:par>
                              <p:par>
                                <p:cTn id="44" presetID="54" presetClass="entr" presetSubtype="0" accel="100000" fill="hold" grpId="0" nodeType="withEffect">
                                  <p:stCondLst>
                                    <p:cond delay="0"/>
                                  </p:stCondLst>
                                  <p:childTnLst>
                                    <p:set>
                                      <p:cBhvr>
                                        <p:cTn id="45" dur="1" fill="hold">
                                          <p:stCondLst>
                                            <p:cond delay="0"/>
                                          </p:stCondLst>
                                        </p:cTn>
                                        <p:tgtEl>
                                          <p:spTgt spid="553996"/>
                                        </p:tgtEl>
                                        <p:attrNameLst>
                                          <p:attrName>style.visibility</p:attrName>
                                        </p:attrNameLst>
                                      </p:cBhvr>
                                      <p:to>
                                        <p:strVal val="visible"/>
                                      </p:to>
                                    </p:set>
                                    <p:anim calcmode="lin" valueType="num">
                                      <p:cBhvr>
                                        <p:cTn id="46" dur="500" fill="hold"/>
                                        <p:tgtEl>
                                          <p:spTgt spid="553996"/>
                                        </p:tgtEl>
                                        <p:attrNameLst>
                                          <p:attrName>ppt_w</p:attrName>
                                        </p:attrNameLst>
                                      </p:cBhvr>
                                      <p:tavLst>
                                        <p:tav tm="0">
                                          <p:val>
                                            <p:strVal val="#ppt_w*0.05"/>
                                          </p:val>
                                        </p:tav>
                                        <p:tav tm="100000">
                                          <p:val>
                                            <p:strVal val="#ppt_w"/>
                                          </p:val>
                                        </p:tav>
                                      </p:tavLst>
                                    </p:anim>
                                    <p:anim calcmode="lin" valueType="num">
                                      <p:cBhvr>
                                        <p:cTn id="47" dur="500" fill="hold"/>
                                        <p:tgtEl>
                                          <p:spTgt spid="553996"/>
                                        </p:tgtEl>
                                        <p:attrNameLst>
                                          <p:attrName>ppt_h</p:attrName>
                                        </p:attrNameLst>
                                      </p:cBhvr>
                                      <p:tavLst>
                                        <p:tav tm="0">
                                          <p:val>
                                            <p:strVal val="#ppt_h"/>
                                          </p:val>
                                        </p:tav>
                                        <p:tav tm="100000">
                                          <p:val>
                                            <p:strVal val="#ppt_h"/>
                                          </p:val>
                                        </p:tav>
                                      </p:tavLst>
                                    </p:anim>
                                    <p:anim calcmode="lin" valueType="num">
                                      <p:cBhvr>
                                        <p:cTn id="48" dur="500" fill="hold"/>
                                        <p:tgtEl>
                                          <p:spTgt spid="553996"/>
                                        </p:tgtEl>
                                        <p:attrNameLst>
                                          <p:attrName>ppt_x</p:attrName>
                                        </p:attrNameLst>
                                      </p:cBhvr>
                                      <p:tavLst>
                                        <p:tav tm="0">
                                          <p:val>
                                            <p:strVal val="#ppt_x-.2"/>
                                          </p:val>
                                        </p:tav>
                                        <p:tav tm="100000">
                                          <p:val>
                                            <p:strVal val="#ppt_x"/>
                                          </p:val>
                                        </p:tav>
                                      </p:tavLst>
                                    </p:anim>
                                    <p:anim calcmode="lin" valueType="num">
                                      <p:cBhvr>
                                        <p:cTn id="49" dur="500" fill="hold"/>
                                        <p:tgtEl>
                                          <p:spTgt spid="553996"/>
                                        </p:tgtEl>
                                        <p:attrNameLst>
                                          <p:attrName>ppt_y</p:attrName>
                                        </p:attrNameLst>
                                      </p:cBhvr>
                                      <p:tavLst>
                                        <p:tav tm="0">
                                          <p:val>
                                            <p:strVal val="#ppt_y"/>
                                          </p:val>
                                        </p:tav>
                                        <p:tav tm="100000">
                                          <p:val>
                                            <p:strVal val="#ppt_y"/>
                                          </p:val>
                                        </p:tav>
                                      </p:tavLst>
                                    </p:anim>
                                    <p:animEffect transition="in" filter="fade">
                                      <p:cBhvr>
                                        <p:cTn id="50" dur="500"/>
                                        <p:tgtEl>
                                          <p:spTgt spid="55399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nodeType="clickEffect">
                                  <p:stCondLst>
                                    <p:cond delay="0"/>
                                  </p:stCondLst>
                                  <p:childTnLst>
                                    <p:set>
                                      <p:cBhvr>
                                        <p:cTn id="54" dur="1" fill="hold">
                                          <p:stCondLst>
                                            <p:cond delay="0"/>
                                          </p:stCondLst>
                                        </p:cTn>
                                        <p:tgtEl>
                                          <p:spTgt spid="553999"/>
                                        </p:tgtEl>
                                        <p:attrNameLst>
                                          <p:attrName>style.visibility</p:attrName>
                                        </p:attrNameLst>
                                      </p:cBhvr>
                                      <p:to>
                                        <p:strVal val="visible"/>
                                      </p:to>
                                    </p:set>
                                    <p:anim calcmode="lin" valueType="num">
                                      <p:cBhvr>
                                        <p:cTn id="55" dur="500" fill="hold"/>
                                        <p:tgtEl>
                                          <p:spTgt spid="553999"/>
                                        </p:tgtEl>
                                        <p:attrNameLst>
                                          <p:attrName>ppt_w</p:attrName>
                                        </p:attrNameLst>
                                      </p:cBhvr>
                                      <p:tavLst>
                                        <p:tav tm="0">
                                          <p:val>
                                            <p:strVal val="#ppt_w*0.05"/>
                                          </p:val>
                                        </p:tav>
                                        <p:tav tm="100000">
                                          <p:val>
                                            <p:strVal val="#ppt_w"/>
                                          </p:val>
                                        </p:tav>
                                      </p:tavLst>
                                    </p:anim>
                                    <p:anim calcmode="lin" valueType="num">
                                      <p:cBhvr>
                                        <p:cTn id="56" dur="500" fill="hold"/>
                                        <p:tgtEl>
                                          <p:spTgt spid="553999"/>
                                        </p:tgtEl>
                                        <p:attrNameLst>
                                          <p:attrName>ppt_h</p:attrName>
                                        </p:attrNameLst>
                                      </p:cBhvr>
                                      <p:tavLst>
                                        <p:tav tm="0">
                                          <p:val>
                                            <p:strVal val="#ppt_h"/>
                                          </p:val>
                                        </p:tav>
                                        <p:tav tm="100000">
                                          <p:val>
                                            <p:strVal val="#ppt_h"/>
                                          </p:val>
                                        </p:tav>
                                      </p:tavLst>
                                    </p:anim>
                                    <p:anim calcmode="lin" valueType="num">
                                      <p:cBhvr>
                                        <p:cTn id="57" dur="500" fill="hold"/>
                                        <p:tgtEl>
                                          <p:spTgt spid="553999"/>
                                        </p:tgtEl>
                                        <p:attrNameLst>
                                          <p:attrName>ppt_x</p:attrName>
                                        </p:attrNameLst>
                                      </p:cBhvr>
                                      <p:tavLst>
                                        <p:tav tm="0">
                                          <p:val>
                                            <p:strVal val="#ppt_x-.2"/>
                                          </p:val>
                                        </p:tav>
                                        <p:tav tm="100000">
                                          <p:val>
                                            <p:strVal val="#ppt_x"/>
                                          </p:val>
                                        </p:tav>
                                      </p:tavLst>
                                    </p:anim>
                                    <p:anim calcmode="lin" valueType="num">
                                      <p:cBhvr>
                                        <p:cTn id="58" dur="500" fill="hold"/>
                                        <p:tgtEl>
                                          <p:spTgt spid="553999"/>
                                        </p:tgtEl>
                                        <p:attrNameLst>
                                          <p:attrName>ppt_y</p:attrName>
                                        </p:attrNameLst>
                                      </p:cBhvr>
                                      <p:tavLst>
                                        <p:tav tm="0">
                                          <p:val>
                                            <p:strVal val="#ppt_y"/>
                                          </p:val>
                                        </p:tav>
                                        <p:tav tm="100000">
                                          <p:val>
                                            <p:strVal val="#ppt_y"/>
                                          </p:val>
                                        </p:tav>
                                      </p:tavLst>
                                    </p:anim>
                                    <p:animEffect transition="in" filter="fade">
                                      <p:cBhvr>
                                        <p:cTn id="59" dur="500"/>
                                        <p:tgtEl>
                                          <p:spTgt spid="553999"/>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53998"/>
                                        </p:tgtEl>
                                        <p:attrNameLst>
                                          <p:attrName>style.visibility</p:attrName>
                                        </p:attrNameLst>
                                      </p:cBhvr>
                                      <p:to>
                                        <p:strVal val="visible"/>
                                      </p:to>
                                    </p:set>
                                    <p:anim calcmode="lin" valueType="num">
                                      <p:cBhvr>
                                        <p:cTn id="62" dur="500" fill="hold"/>
                                        <p:tgtEl>
                                          <p:spTgt spid="553998"/>
                                        </p:tgtEl>
                                        <p:attrNameLst>
                                          <p:attrName>ppt_w</p:attrName>
                                        </p:attrNameLst>
                                      </p:cBhvr>
                                      <p:tavLst>
                                        <p:tav tm="0">
                                          <p:val>
                                            <p:strVal val="#ppt_w*0.05"/>
                                          </p:val>
                                        </p:tav>
                                        <p:tav tm="100000">
                                          <p:val>
                                            <p:strVal val="#ppt_w"/>
                                          </p:val>
                                        </p:tav>
                                      </p:tavLst>
                                    </p:anim>
                                    <p:anim calcmode="lin" valueType="num">
                                      <p:cBhvr>
                                        <p:cTn id="63" dur="500" fill="hold"/>
                                        <p:tgtEl>
                                          <p:spTgt spid="553998"/>
                                        </p:tgtEl>
                                        <p:attrNameLst>
                                          <p:attrName>ppt_h</p:attrName>
                                        </p:attrNameLst>
                                      </p:cBhvr>
                                      <p:tavLst>
                                        <p:tav tm="0">
                                          <p:val>
                                            <p:strVal val="#ppt_h"/>
                                          </p:val>
                                        </p:tav>
                                        <p:tav tm="100000">
                                          <p:val>
                                            <p:strVal val="#ppt_h"/>
                                          </p:val>
                                        </p:tav>
                                      </p:tavLst>
                                    </p:anim>
                                    <p:anim calcmode="lin" valueType="num">
                                      <p:cBhvr>
                                        <p:cTn id="64" dur="500" fill="hold"/>
                                        <p:tgtEl>
                                          <p:spTgt spid="553998"/>
                                        </p:tgtEl>
                                        <p:attrNameLst>
                                          <p:attrName>ppt_x</p:attrName>
                                        </p:attrNameLst>
                                      </p:cBhvr>
                                      <p:tavLst>
                                        <p:tav tm="0">
                                          <p:val>
                                            <p:strVal val="#ppt_x-.2"/>
                                          </p:val>
                                        </p:tav>
                                        <p:tav tm="100000">
                                          <p:val>
                                            <p:strVal val="#ppt_x"/>
                                          </p:val>
                                        </p:tav>
                                      </p:tavLst>
                                    </p:anim>
                                    <p:anim calcmode="lin" valueType="num">
                                      <p:cBhvr>
                                        <p:cTn id="65" dur="500" fill="hold"/>
                                        <p:tgtEl>
                                          <p:spTgt spid="553998"/>
                                        </p:tgtEl>
                                        <p:attrNameLst>
                                          <p:attrName>ppt_y</p:attrName>
                                        </p:attrNameLst>
                                      </p:cBhvr>
                                      <p:tavLst>
                                        <p:tav tm="0">
                                          <p:val>
                                            <p:strVal val="#ppt_y"/>
                                          </p:val>
                                        </p:tav>
                                        <p:tav tm="100000">
                                          <p:val>
                                            <p:strVal val="#ppt_y"/>
                                          </p:val>
                                        </p:tav>
                                      </p:tavLst>
                                    </p:anim>
                                    <p:animEffect transition="in" filter="fade">
                                      <p:cBhvr>
                                        <p:cTn id="66" dur="500"/>
                                        <p:tgtEl>
                                          <p:spTgt spid="553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92" grpId="0"/>
      <p:bldP spid="553994" grpId="0"/>
      <p:bldP spid="553996" grpId="0"/>
      <p:bldP spid="55399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0"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Related Rates</a:t>
            </a:r>
          </a:p>
        </p:txBody>
      </p:sp>
      <p:sp>
        <p:nvSpPr>
          <p:cNvPr id="555011"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 y="1600200"/>
            <a:ext cx="8772525" cy="337185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4"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Related Rates</a:t>
            </a:r>
          </a:p>
        </p:txBody>
      </p:sp>
      <p:sp>
        <p:nvSpPr>
          <p:cNvPr id="556035" name="Text Box 3"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56036" name="Text Box 4"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56037" name="Text Box 5" descr="Blue tissue paper"/>
          <p:cNvSpPr txBox="1">
            <a:spLocks noChangeArrowheads="1"/>
          </p:cNvSpPr>
          <p:nvPr/>
        </p:nvSpPr>
        <p:spPr bwMode="auto">
          <a:xfrm>
            <a:off x="609600" y="1524000"/>
            <a:ext cx="8305800" cy="10064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t>
            </a:r>
            <a:r>
              <a:rPr lang="en-US" sz="2000" i="1" smtClean="0">
                <a:latin typeface="Times New Roman" charset="0"/>
                <a:cs typeface="+mn-cs"/>
              </a:rPr>
              <a:t>Related Rates</a:t>
            </a:r>
            <a:r>
              <a:rPr lang="en-US" sz="2000" smtClean="0">
                <a:latin typeface="Times New Roman" charset="0"/>
                <a:cs typeface="+mn-cs"/>
              </a:rPr>
              <a:t>) An airplane flying 390 feet per second at an altitude of 5000 feet flew directly over an observer.  The figure below shows the relationship of the airplane to the observer at a later time.</a:t>
            </a:r>
          </a:p>
        </p:txBody>
      </p:sp>
      <p:sp>
        <p:nvSpPr>
          <p:cNvPr id="556038" name="Text Box 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56040" name="Text Box 8" descr="Blue tissue paper"/>
          <p:cNvSpPr txBox="1">
            <a:spLocks noChangeArrowheads="1"/>
          </p:cNvSpPr>
          <p:nvPr/>
        </p:nvSpPr>
        <p:spPr bwMode="auto">
          <a:xfrm>
            <a:off x="609600" y="2514600"/>
            <a:ext cx="39624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 Find an equation relating </a:t>
            </a:r>
            <a:r>
              <a:rPr lang="en-US" sz="2000" i="1" smtClean="0">
                <a:latin typeface="Times New Roman" charset="0"/>
                <a:cs typeface="+mn-cs"/>
              </a:rPr>
              <a:t>x</a:t>
            </a:r>
            <a:r>
              <a:rPr lang="en-US" sz="2000" smtClean="0">
                <a:latin typeface="Times New Roman" charset="0"/>
                <a:cs typeface="+mn-cs"/>
              </a:rPr>
              <a:t> and </a:t>
            </a:r>
            <a:r>
              <a:rPr lang="en-US" sz="2000" i="1" smtClean="0">
                <a:latin typeface="Times New Roman" charset="0"/>
                <a:cs typeface="+mn-cs"/>
              </a:rPr>
              <a:t>y</a:t>
            </a:r>
            <a:r>
              <a:rPr lang="en-US" sz="2000" smtClean="0">
                <a:latin typeface="Times New Roman" charset="0"/>
                <a:cs typeface="+mn-cs"/>
              </a:rPr>
              <a:t>.</a:t>
            </a:r>
          </a:p>
        </p:txBody>
      </p:sp>
      <p:sp>
        <p:nvSpPr>
          <p:cNvPr id="556041" name="Text Box 9" descr="Blue tissue paper"/>
          <p:cNvSpPr txBox="1">
            <a:spLocks noChangeArrowheads="1"/>
          </p:cNvSpPr>
          <p:nvPr/>
        </p:nvSpPr>
        <p:spPr bwMode="auto">
          <a:xfrm>
            <a:off x="609600" y="2895600"/>
            <a:ext cx="43434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(b) Find the value of </a:t>
            </a:r>
            <a:r>
              <a:rPr lang="en-US" sz="2000" i="1" smtClean="0">
                <a:latin typeface="Times New Roman" charset="0"/>
                <a:cs typeface="+mn-cs"/>
              </a:rPr>
              <a:t>x</a:t>
            </a:r>
            <a:r>
              <a:rPr lang="en-US" sz="2000" smtClean="0">
                <a:latin typeface="Times New Roman" charset="0"/>
                <a:cs typeface="+mn-cs"/>
              </a:rPr>
              <a:t> when </a:t>
            </a:r>
            <a:r>
              <a:rPr lang="en-US" sz="2000" i="1" smtClean="0">
                <a:latin typeface="Times New Roman" charset="0"/>
                <a:cs typeface="+mn-cs"/>
              </a:rPr>
              <a:t>y</a:t>
            </a:r>
            <a:r>
              <a:rPr lang="en-US" sz="2000" smtClean="0">
                <a:latin typeface="Times New Roman" charset="0"/>
                <a:cs typeface="+mn-cs"/>
              </a:rPr>
              <a:t> is 13,000.</a:t>
            </a:r>
          </a:p>
        </p:txBody>
      </p:sp>
      <p:sp>
        <p:nvSpPr>
          <p:cNvPr id="556042" name="Text Box 10" descr="Blue tissue paper"/>
          <p:cNvSpPr txBox="1">
            <a:spLocks noChangeArrowheads="1"/>
          </p:cNvSpPr>
          <p:nvPr/>
        </p:nvSpPr>
        <p:spPr bwMode="auto">
          <a:xfrm>
            <a:off x="609600" y="3352800"/>
            <a:ext cx="8305800" cy="1158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 How fast is the distance from the observer to the airplane changing at the time when the airplane is 13,000 feet from the observer?  That is, what is         </a:t>
            </a:r>
          </a:p>
          <a:p>
            <a:pPr>
              <a:spcBef>
                <a:spcPct val="50000"/>
              </a:spcBef>
              <a:defRPr/>
            </a:pPr>
            <a:r>
              <a:rPr lang="en-US" sz="2000" smtClean="0">
                <a:latin typeface="Times New Roman" charset="0"/>
                <a:cs typeface="+mn-cs"/>
              </a:rPr>
              <a:t>at the time when                  and </a:t>
            </a:r>
            <a:r>
              <a:rPr lang="en-US" sz="2000" i="1" smtClean="0">
                <a:latin typeface="Times New Roman" charset="0"/>
                <a:cs typeface="+mn-cs"/>
              </a:rPr>
              <a:t>y</a:t>
            </a:r>
            <a:r>
              <a:rPr lang="en-US" sz="2000" smtClean="0">
                <a:latin typeface="Times New Roman" charset="0"/>
                <a:cs typeface="+mn-cs"/>
              </a:rPr>
              <a:t> = 13,000?</a:t>
            </a:r>
          </a:p>
        </p:txBody>
      </p:sp>
      <p:graphicFrame>
        <p:nvGraphicFramePr>
          <p:cNvPr id="38921" name="Object 11"/>
          <p:cNvGraphicFramePr>
            <a:graphicFrameLocks noChangeAspect="1"/>
          </p:cNvGraphicFramePr>
          <p:nvPr/>
        </p:nvGraphicFramePr>
        <p:xfrm>
          <a:off x="8229600" y="3616325"/>
          <a:ext cx="400050" cy="587375"/>
        </p:xfrm>
        <a:graphic>
          <a:graphicData uri="http://schemas.openxmlformats.org/presentationml/2006/ole">
            <mc:AlternateContent xmlns:mc="http://schemas.openxmlformats.org/markup-compatibility/2006">
              <mc:Choice xmlns:v="urn:schemas-microsoft-com:vml" Requires="v">
                <p:oleObj spid="_x0000_s38945" name="Equation" r:id="rId4" imgW="266469" imgH="393359" progId="Equation.3">
                  <p:embed/>
                </p:oleObj>
              </mc:Choice>
              <mc:Fallback>
                <p:oleObj name="Equation" r:id="rId4" imgW="266469" imgH="393359"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3616325"/>
                        <a:ext cx="40005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8922" name="Object 12"/>
          <p:cNvGraphicFramePr>
            <a:graphicFrameLocks noChangeAspect="1"/>
          </p:cNvGraphicFramePr>
          <p:nvPr/>
        </p:nvGraphicFramePr>
        <p:xfrm>
          <a:off x="2514600" y="4054475"/>
          <a:ext cx="895350" cy="587375"/>
        </p:xfrm>
        <a:graphic>
          <a:graphicData uri="http://schemas.openxmlformats.org/presentationml/2006/ole">
            <mc:AlternateContent xmlns:mc="http://schemas.openxmlformats.org/markup-compatibility/2006">
              <mc:Choice xmlns:v="urn:schemas-microsoft-com:vml" Requires="v">
                <p:oleObj spid="_x0000_s38946" name="Equation" r:id="rId6" imgW="596641" imgH="393529" progId="Equation.3">
                  <p:embed/>
                </p:oleObj>
              </mc:Choice>
              <mc:Fallback>
                <p:oleObj name="Equation" r:id="rId6" imgW="596641" imgH="393529"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054475"/>
                        <a:ext cx="89535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556045" name="Picture 13" descr="Blue tissue pap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3288" y="4572000"/>
            <a:ext cx="2257425" cy="17430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7058"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Related Rates</a:t>
            </a:r>
          </a:p>
        </p:txBody>
      </p:sp>
      <p:sp>
        <p:nvSpPr>
          <p:cNvPr id="557059" name="Text Box 3" descr="Blue tissue paper"/>
          <p:cNvSpPr txBox="1">
            <a:spLocks noChangeArrowheads="1"/>
          </p:cNvSpPr>
          <p:nvPr/>
        </p:nvSpPr>
        <p:spPr bwMode="auto">
          <a:xfrm>
            <a:off x="152400" y="1600200"/>
            <a:ext cx="15240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57060"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57062" name="Text Box 6" descr="Blue tissue paper"/>
          <p:cNvSpPr txBox="1">
            <a:spLocks noChangeArrowheads="1"/>
          </p:cNvSpPr>
          <p:nvPr/>
        </p:nvSpPr>
        <p:spPr bwMode="auto">
          <a:xfrm>
            <a:off x="609600" y="2041525"/>
            <a:ext cx="8305800" cy="7016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(a) To find an equation relating </a:t>
            </a:r>
            <a:r>
              <a:rPr lang="en-US" sz="2000" i="1" smtClean="0">
                <a:latin typeface="Times New Roman" charset="0"/>
                <a:cs typeface="+mn-cs"/>
              </a:rPr>
              <a:t>x</a:t>
            </a:r>
            <a:r>
              <a:rPr lang="en-US" sz="2000" smtClean="0">
                <a:latin typeface="Times New Roman" charset="0"/>
                <a:cs typeface="+mn-cs"/>
              </a:rPr>
              <a:t> and </a:t>
            </a:r>
            <a:r>
              <a:rPr lang="en-US" sz="2000" i="1" smtClean="0">
                <a:latin typeface="Times New Roman" charset="0"/>
                <a:cs typeface="+mn-cs"/>
              </a:rPr>
              <a:t>y</a:t>
            </a:r>
            <a:r>
              <a:rPr lang="en-US" sz="2000" smtClean="0">
                <a:latin typeface="Times New Roman" charset="0"/>
                <a:cs typeface="+mn-cs"/>
              </a:rPr>
              <a:t>, we notice that </a:t>
            </a:r>
            <a:r>
              <a:rPr lang="en-US" sz="2000" i="1" smtClean="0">
                <a:latin typeface="Times New Roman" charset="0"/>
                <a:cs typeface="+mn-cs"/>
              </a:rPr>
              <a:t>x</a:t>
            </a:r>
            <a:r>
              <a:rPr lang="en-US" sz="2000" smtClean="0">
                <a:latin typeface="Times New Roman" charset="0"/>
                <a:cs typeface="+mn-cs"/>
              </a:rPr>
              <a:t> and </a:t>
            </a:r>
            <a:r>
              <a:rPr lang="en-US" sz="2000" i="1" smtClean="0">
                <a:latin typeface="Times New Roman" charset="0"/>
                <a:cs typeface="+mn-cs"/>
              </a:rPr>
              <a:t>y</a:t>
            </a:r>
            <a:r>
              <a:rPr lang="en-US" sz="2000" smtClean="0">
                <a:latin typeface="Times New Roman" charset="0"/>
                <a:cs typeface="+mn-cs"/>
              </a:rPr>
              <a:t> are the lengths of two sides of a right triangle.  Therefore</a:t>
            </a:r>
          </a:p>
        </p:txBody>
      </p:sp>
      <p:graphicFrame>
        <p:nvGraphicFramePr>
          <p:cNvPr id="557063" name="Object 7"/>
          <p:cNvGraphicFramePr>
            <a:graphicFrameLocks noChangeAspect="1"/>
          </p:cNvGraphicFramePr>
          <p:nvPr/>
        </p:nvGraphicFramePr>
        <p:xfrm>
          <a:off x="3857625" y="2865438"/>
          <a:ext cx="1485900" cy="341312"/>
        </p:xfrm>
        <a:graphic>
          <a:graphicData uri="http://schemas.openxmlformats.org/presentationml/2006/ole">
            <mc:AlternateContent xmlns:mc="http://schemas.openxmlformats.org/markup-compatibility/2006">
              <mc:Choice xmlns:v="urn:schemas-microsoft-com:vml" Requires="v">
                <p:oleObj spid="_x0000_s40014" name="Equation" r:id="rId4" imgW="990600" imgH="228600" progId="Equation.3">
                  <p:embed/>
                </p:oleObj>
              </mc:Choice>
              <mc:Fallback>
                <p:oleObj name="Equation" r:id="rId4" imgW="990600" imgH="2286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2865438"/>
                        <a:ext cx="1485900" cy="3413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7064" name="Text Box 8"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557065" name="Object 9"/>
          <p:cNvGraphicFramePr>
            <a:graphicFrameLocks noChangeAspect="1"/>
          </p:cNvGraphicFramePr>
          <p:nvPr/>
        </p:nvGraphicFramePr>
        <p:xfrm>
          <a:off x="3390900" y="3240088"/>
          <a:ext cx="2000250" cy="341312"/>
        </p:xfrm>
        <a:graphic>
          <a:graphicData uri="http://schemas.openxmlformats.org/presentationml/2006/ole">
            <mc:AlternateContent xmlns:mc="http://schemas.openxmlformats.org/markup-compatibility/2006">
              <mc:Choice xmlns:v="urn:schemas-microsoft-com:vml" Requires="v">
                <p:oleObj spid="_x0000_s40015" name="Equation" r:id="rId6" imgW="1333500" imgH="228600" progId="Equation.3">
                  <p:embed/>
                </p:oleObj>
              </mc:Choice>
              <mc:Fallback>
                <p:oleObj name="Equation" r:id="rId6" imgW="1333500" imgH="2286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0900" y="3240088"/>
                        <a:ext cx="2000250" cy="3413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7066" name="Text Box 10" descr="Blue tissue paper"/>
          <p:cNvSpPr txBox="1">
            <a:spLocks noChangeArrowheads="1"/>
          </p:cNvSpPr>
          <p:nvPr/>
        </p:nvSpPr>
        <p:spPr bwMode="auto">
          <a:xfrm>
            <a:off x="609600" y="3641725"/>
            <a:ext cx="69342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(b) To find the value of </a:t>
            </a:r>
            <a:r>
              <a:rPr lang="en-US" sz="2000" i="1" smtClean="0">
                <a:latin typeface="Times New Roman" charset="0"/>
                <a:cs typeface="+mn-cs"/>
              </a:rPr>
              <a:t>x</a:t>
            </a:r>
            <a:r>
              <a:rPr lang="en-US" sz="2000" smtClean="0">
                <a:latin typeface="Times New Roman" charset="0"/>
                <a:cs typeface="+mn-cs"/>
              </a:rPr>
              <a:t> when </a:t>
            </a:r>
            <a:r>
              <a:rPr lang="en-US" sz="2000" i="1" smtClean="0">
                <a:latin typeface="Times New Roman" charset="0"/>
                <a:cs typeface="+mn-cs"/>
              </a:rPr>
              <a:t>y</a:t>
            </a:r>
            <a:r>
              <a:rPr lang="en-US" sz="2000" smtClean="0">
                <a:latin typeface="Times New Roman" charset="0"/>
                <a:cs typeface="+mn-cs"/>
              </a:rPr>
              <a:t> is 13,000, replace </a:t>
            </a:r>
            <a:r>
              <a:rPr lang="en-US" sz="2000" i="1" smtClean="0">
                <a:latin typeface="Times New Roman" charset="0"/>
                <a:cs typeface="+mn-cs"/>
              </a:rPr>
              <a:t>y</a:t>
            </a:r>
            <a:r>
              <a:rPr lang="en-US" sz="2000" smtClean="0">
                <a:latin typeface="Times New Roman" charset="0"/>
                <a:cs typeface="+mn-cs"/>
              </a:rPr>
              <a:t> with 13,000.</a:t>
            </a:r>
          </a:p>
        </p:txBody>
      </p:sp>
      <p:graphicFrame>
        <p:nvGraphicFramePr>
          <p:cNvPr id="557067" name="Object 11"/>
          <p:cNvGraphicFramePr>
            <a:graphicFrameLocks noChangeAspect="1"/>
          </p:cNvGraphicFramePr>
          <p:nvPr/>
        </p:nvGraphicFramePr>
        <p:xfrm>
          <a:off x="1562100" y="4230688"/>
          <a:ext cx="1943100" cy="341312"/>
        </p:xfrm>
        <a:graphic>
          <a:graphicData uri="http://schemas.openxmlformats.org/presentationml/2006/ole">
            <mc:AlternateContent xmlns:mc="http://schemas.openxmlformats.org/markup-compatibility/2006">
              <mc:Choice xmlns:v="urn:schemas-microsoft-com:vml" Requires="v">
                <p:oleObj spid="_x0000_s40016" name="Equation" r:id="rId8" imgW="1295400" imgH="228600" progId="Equation.3">
                  <p:embed/>
                </p:oleObj>
              </mc:Choice>
              <mc:Fallback>
                <p:oleObj name="Equation" r:id="rId8" imgW="1295400" imgH="2286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2100" y="4230688"/>
                        <a:ext cx="1943100" cy="3413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7068" name="Text Box 12" descr="Blue tissue paper"/>
          <p:cNvSpPr txBox="1">
            <a:spLocks noChangeArrowheads="1"/>
          </p:cNvSpPr>
          <p:nvPr/>
        </p:nvSpPr>
        <p:spPr bwMode="auto">
          <a:xfrm>
            <a:off x="5565775" y="4191000"/>
            <a:ext cx="3578225"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function from part (a).</a:t>
            </a:r>
          </a:p>
        </p:txBody>
      </p:sp>
      <p:graphicFrame>
        <p:nvGraphicFramePr>
          <p:cNvPr id="557069" name="Object 13"/>
          <p:cNvGraphicFramePr>
            <a:graphicFrameLocks noChangeAspect="1"/>
          </p:cNvGraphicFramePr>
          <p:nvPr/>
        </p:nvGraphicFramePr>
        <p:xfrm>
          <a:off x="1552575" y="4660900"/>
          <a:ext cx="2552700" cy="358775"/>
        </p:xfrm>
        <a:graphic>
          <a:graphicData uri="http://schemas.openxmlformats.org/presentationml/2006/ole">
            <mc:AlternateContent xmlns:mc="http://schemas.openxmlformats.org/markup-compatibility/2006">
              <mc:Choice xmlns:v="urn:schemas-microsoft-com:vml" Requires="v">
                <p:oleObj spid="_x0000_s40017" name="Equation" r:id="rId10" imgW="1701800" imgH="241300" progId="Equation.3">
                  <p:embed/>
                </p:oleObj>
              </mc:Choice>
              <mc:Fallback>
                <p:oleObj name="Equation" r:id="rId10" imgW="1701800" imgH="24130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2575" y="4660900"/>
                        <a:ext cx="2552700" cy="358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7070" name="Text Box 14" descr="Blue tissue paper"/>
          <p:cNvSpPr txBox="1">
            <a:spLocks noChangeArrowheads="1"/>
          </p:cNvSpPr>
          <p:nvPr/>
        </p:nvSpPr>
        <p:spPr bwMode="auto">
          <a:xfrm>
            <a:off x="5565775" y="4632325"/>
            <a:ext cx="2587625"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Replace </a:t>
            </a:r>
            <a:r>
              <a:rPr lang="en-US" sz="2000" i="1" smtClean="0">
                <a:latin typeface="Times New Roman" charset="0"/>
                <a:cs typeface="+mn-cs"/>
              </a:rPr>
              <a:t>y</a:t>
            </a:r>
            <a:r>
              <a:rPr lang="en-US" sz="2000" smtClean="0">
                <a:latin typeface="Times New Roman" charset="0"/>
                <a:cs typeface="+mn-cs"/>
              </a:rPr>
              <a:t> with 13,000.</a:t>
            </a:r>
          </a:p>
        </p:txBody>
      </p:sp>
      <p:graphicFrame>
        <p:nvGraphicFramePr>
          <p:cNvPr id="557071" name="Object 15"/>
          <p:cNvGraphicFramePr>
            <a:graphicFrameLocks noChangeAspect="1"/>
          </p:cNvGraphicFramePr>
          <p:nvPr/>
        </p:nvGraphicFramePr>
        <p:xfrm>
          <a:off x="1562100" y="5127625"/>
          <a:ext cx="2857500" cy="339725"/>
        </p:xfrm>
        <a:graphic>
          <a:graphicData uri="http://schemas.openxmlformats.org/presentationml/2006/ole">
            <mc:AlternateContent xmlns:mc="http://schemas.openxmlformats.org/markup-compatibility/2006">
              <mc:Choice xmlns:v="urn:schemas-microsoft-com:vml" Requires="v">
                <p:oleObj spid="_x0000_s40018" name="Equation" r:id="rId12" imgW="1905000" imgH="228600" progId="Equation.3">
                  <p:embed/>
                </p:oleObj>
              </mc:Choice>
              <mc:Fallback>
                <p:oleObj name="Equation" r:id="rId12" imgW="1905000" imgH="22860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2100" y="5127625"/>
                        <a:ext cx="2857500" cy="339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7072" name="Text Box 16" descr="Blue tissue paper"/>
          <p:cNvSpPr txBox="1">
            <a:spLocks noChangeArrowheads="1"/>
          </p:cNvSpPr>
          <p:nvPr/>
        </p:nvSpPr>
        <p:spPr bwMode="auto">
          <a:xfrm>
            <a:off x="5565775" y="5089525"/>
            <a:ext cx="987425"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Square.</a:t>
            </a:r>
          </a:p>
        </p:txBody>
      </p:sp>
      <p:graphicFrame>
        <p:nvGraphicFramePr>
          <p:cNvPr id="557073" name="Object 17"/>
          <p:cNvGraphicFramePr>
            <a:graphicFrameLocks noChangeAspect="1"/>
          </p:cNvGraphicFramePr>
          <p:nvPr/>
        </p:nvGraphicFramePr>
        <p:xfrm>
          <a:off x="2768600" y="5584825"/>
          <a:ext cx="1638300" cy="339725"/>
        </p:xfrm>
        <a:graphic>
          <a:graphicData uri="http://schemas.openxmlformats.org/presentationml/2006/ole">
            <mc:AlternateContent xmlns:mc="http://schemas.openxmlformats.org/markup-compatibility/2006">
              <mc:Choice xmlns:v="urn:schemas-microsoft-com:vml" Requires="v">
                <p:oleObj spid="_x0000_s40019" name="Equation" r:id="rId14" imgW="1091726" imgH="228501" progId="Equation.3">
                  <p:embed/>
                </p:oleObj>
              </mc:Choice>
              <mc:Fallback>
                <p:oleObj name="Equation" r:id="rId14" imgW="1091726" imgH="228501" progId="Equation.3">
                  <p:embed/>
                  <p:pic>
                    <p:nvPicPr>
                      <p:cNvPr id="0"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68600" y="5584825"/>
                        <a:ext cx="1638300" cy="339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7074" name="Text Box 18" descr="Blue tissue paper"/>
          <p:cNvSpPr txBox="1">
            <a:spLocks noChangeArrowheads="1"/>
          </p:cNvSpPr>
          <p:nvPr/>
        </p:nvSpPr>
        <p:spPr bwMode="auto">
          <a:xfrm>
            <a:off x="5565775" y="5546725"/>
            <a:ext cx="1139825"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Subtract.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57063"/>
                                        </p:tgtEl>
                                        <p:attrNameLst>
                                          <p:attrName>style.visibility</p:attrName>
                                        </p:attrNameLst>
                                      </p:cBhvr>
                                      <p:to>
                                        <p:strVal val="visible"/>
                                      </p:to>
                                    </p:set>
                                    <p:anim calcmode="lin" valueType="num">
                                      <p:cBhvr>
                                        <p:cTn id="7" dur="500" fill="hold"/>
                                        <p:tgtEl>
                                          <p:spTgt spid="557063"/>
                                        </p:tgtEl>
                                        <p:attrNameLst>
                                          <p:attrName>ppt_w</p:attrName>
                                        </p:attrNameLst>
                                      </p:cBhvr>
                                      <p:tavLst>
                                        <p:tav tm="0">
                                          <p:val>
                                            <p:strVal val="#ppt_w*0.05"/>
                                          </p:val>
                                        </p:tav>
                                        <p:tav tm="100000">
                                          <p:val>
                                            <p:strVal val="#ppt_w"/>
                                          </p:val>
                                        </p:tav>
                                      </p:tavLst>
                                    </p:anim>
                                    <p:anim calcmode="lin" valueType="num">
                                      <p:cBhvr>
                                        <p:cTn id="8" dur="500" fill="hold"/>
                                        <p:tgtEl>
                                          <p:spTgt spid="557063"/>
                                        </p:tgtEl>
                                        <p:attrNameLst>
                                          <p:attrName>ppt_h</p:attrName>
                                        </p:attrNameLst>
                                      </p:cBhvr>
                                      <p:tavLst>
                                        <p:tav tm="0">
                                          <p:val>
                                            <p:strVal val="#ppt_h"/>
                                          </p:val>
                                        </p:tav>
                                        <p:tav tm="100000">
                                          <p:val>
                                            <p:strVal val="#ppt_h"/>
                                          </p:val>
                                        </p:tav>
                                      </p:tavLst>
                                    </p:anim>
                                    <p:anim calcmode="lin" valueType="num">
                                      <p:cBhvr>
                                        <p:cTn id="9" dur="500" fill="hold"/>
                                        <p:tgtEl>
                                          <p:spTgt spid="557063"/>
                                        </p:tgtEl>
                                        <p:attrNameLst>
                                          <p:attrName>ppt_x</p:attrName>
                                        </p:attrNameLst>
                                      </p:cBhvr>
                                      <p:tavLst>
                                        <p:tav tm="0">
                                          <p:val>
                                            <p:strVal val="#ppt_x-.2"/>
                                          </p:val>
                                        </p:tav>
                                        <p:tav tm="100000">
                                          <p:val>
                                            <p:strVal val="#ppt_x"/>
                                          </p:val>
                                        </p:tav>
                                      </p:tavLst>
                                    </p:anim>
                                    <p:anim calcmode="lin" valueType="num">
                                      <p:cBhvr>
                                        <p:cTn id="10" dur="500" fill="hold"/>
                                        <p:tgtEl>
                                          <p:spTgt spid="557063"/>
                                        </p:tgtEl>
                                        <p:attrNameLst>
                                          <p:attrName>ppt_y</p:attrName>
                                        </p:attrNameLst>
                                      </p:cBhvr>
                                      <p:tavLst>
                                        <p:tav tm="0">
                                          <p:val>
                                            <p:strVal val="#ppt_y"/>
                                          </p:val>
                                        </p:tav>
                                        <p:tav tm="100000">
                                          <p:val>
                                            <p:strVal val="#ppt_y"/>
                                          </p:val>
                                        </p:tav>
                                      </p:tavLst>
                                    </p:anim>
                                    <p:animEffect transition="in" filter="fade">
                                      <p:cBhvr>
                                        <p:cTn id="11" dur="500"/>
                                        <p:tgtEl>
                                          <p:spTgt spid="557063"/>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57065"/>
                                        </p:tgtEl>
                                        <p:attrNameLst>
                                          <p:attrName>style.visibility</p:attrName>
                                        </p:attrNameLst>
                                      </p:cBhvr>
                                      <p:to>
                                        <p:strVal val="visible"/>
                                      </p:to>
                                    </p:set>
                                    <p:anim calcmode="lin" valueType="num">
                                      <p:cBhvr>
                                        <p:cTn id="14" dur="500" fill="hold"/>
                                        <p:tgtEl>
                                          <p:spTgt spid="557065"/>
                                        </p:tgtEl>
                                        <p:attrNameLst>
                                          <p:attrName>ppt_w</p:attrName>
                                        </p:attrNameLst>
                                      </p:cBhvr>
                                      <p:tavLst>
                                        <p:tav tm="0">
                                          <p:val>
                                            <p:strVal val="#ppt_w*0.05"/>
                                          </p:val>
                                        </p:tav>
                                        <p:tav tm="100000">
                                          <p:val>
                                            <p:strVal val="#ppt_w"/>
                                          </p:val>
                                        </p:tav>
                                      </p:tavLst>
                                    </p:anim>
                                    <p:anim calcmode="lin" valueType="num">
                                      <p:cBhvr>
                                        <p:cTn id="15" dur="500" fill="hold"/>
                                        <p:tgtEl>
                                          <p:spTgt spid="557065"/>
                                        </p:tgtEl>
                                        <p:attrNameLst>
                                          <p:attrName>ppt_h</p:attrName>
                                        </p:attrNameLst>
                                      </p:cBhvr>
                                      <p:tavLst>
                                        <p:tav tm="0">
                                          <p:val>
                                            <p:strVal val="#ppt_h"/>
                                          </p:val>
                                        </p:tav>
                                        <p:tav tm="100000">
                                          <p:val>
                                            <p:strVal val="#ppt_h"/>
                                          </p:val>
                                        </p:tav>
                                      </p:tavLst>
                                    </p:anim>
                                    <p:anim calcmode="lin" valueType="num">
                                      <p:cBhvr>
                                        <p:cTn id="16" dur="500" fill="hold"/>
                                        <p:tgtEl>
                                          <p:spTgt spid="557065"/>
                                        </p:tgtEl>
                                        <p:attrNameLst>
                                          <p:attrName>ppt_x</p:attrName>
                                        </p:attrNameLst>
                                      </p:cBhvr>
                                      <p:tavLst>
                                        <p:tav tm="0">
                                          <p:val>
                                            <p:strVal val="#ppt_x-.2"/>
                                          </p:val>
                                        </p:tav>
                                        <p:tav tm="100000">
                                          <p:val>
                                            <p:strVal val="#ppt_x"/>
                                          </p:val>
                                        </p:tav>
                                      </p:tavLst>
                                    </p:anim>
                                    <p:anim calcmode="lin" valueType="num">
                                      <p:cBhvr>
                                        <p:cTn id="17" dur="500" fill="hold"/>
                                        <p:tgtEl>
                                          <p:spTgt spid="557065"/>
                                        </p:tgtEl>
                                        <p:attrNameLst>
                                          <p:attrName>ppt_y</p:attrName>
                                        </p:attrNameLst>
                                      </p:cBhvr>
                                      <p:tavLst>
                                        <p:tav tm="0">
                                          <p:val>
                                            <p:strVal val="#ppt_y"/>
                                          </p:val>
                                        </p:tav>
                                        <p:tav tm="100000">
                                          <p:val>
                                            <p:strVal val="#ppt_y"/>
                                          </p:val>
                                        </p:tav>
                                      </p:tavLst>
                                    </p:anim>
                                    <p:animEffect transition="in" filter="fade">
                                      <p:cBhvr>
                                        <p:cTn id="18" dur="500"/>
                                        <p:tgtEl>
                                          <p:spTgt spid="5570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557066"/>
                                        </p:tgtEl>
                                        <p:attrNameLst>
                                          <p:attrName>style.visibility</p:attrName>
                                        </p:attrNameLst>
                                      </p:cBhvr>
                                      <p:to>
                                        <p:strVal val="visible"/>
                                      </p:to>
                                    </p:set>
                                    <p:anim calcmode="lin" valueType="num">
                                      <p:cBhvr>
                                        <p:cTn id="23" dur="500" fill="hold"/>
                                        <p:tgtEl>
                                          <p:spTgt spid="557066"/>
                                        </p:tgtEl>
                                        <p:attrNameLst>
                                          <p:attrName>ppt_w</p:attrName>
                                        </p:attrNameLst>
                                      </p:cBhvr>
                                      <p:tavLst>
                                        <p:tav tm="0">
                                          <p:val>
                                            <p:strVal val="#ppt_w*0.05"/>
                                          </p:val>
                                        </p:tav>
                                        <p:tav tm="100000">
                                          <p:val>
                                            <p:strVal val="#ppt_w"/>
                                          </p:val>
                                        </p:tav>
                                      </p:tavLst>
                                    </p:anim>
                                    <p:anim calcmode="lin" valueType="num">
                                      <p:cBhvr>
                                        <p:cTn id="24" dur="500" fill="hold"/>
                                        <p:tgtEl>
                                          <p:spTgt spid="557066"/>
                                        </p:tgtEl>
                                        <p:attrNameLst>
                                          <p:attrName>ppt_h</p:attrName>
                                        </p:attrNameLst>
                                      </p:cBhvr>
                                      <p:tavLst>
                                        <p:tav tm="0">
                                          <p:val>
                                            <p:strVal val="#ppt_h"/>
                                          </p:val>
                                        </p:tav>
                                        <p:tav tm="100000">
                                          <p:val>
                                            <p:strVal val="#ppt_h"/>
                                          </p:val>
                                        </p:tav>
                                      </p:tavLst>
                                    </p:anim>
                                    <p:anim calcmode="lin" valueType="num">
                                      <p:cBhvr>
                                        <p:cTn id="25" dur="500" fill="hold"/>
                                        <p:tgtEl>
                                          <p:spTgt spid="557066"/>
                                        </p:tgtEl>
                                        <p:attrNameLst>
                                          <p:attrName>ppt_x</p:attrName>
                                        </p:attrNameLst>
                                      </p:cBhvr>
                                      <p:tavLst>
                                        <p:tav tm="0">
                                          <p:val>
                                            <p:strVal val="#ppt_x-.2"/>
                                          </p:val>
                                        </p:tav>
                                        <p:tav tm="100000">
                                          <p:val>
                                            <p:strVal val="#ppt_x"/>
                                          </p:val>
                                        </p:tav>
                                      </p:tavLst>
                                    </p:anim>
                                    <p:anim calcmode="lin" valueType="num">
                                      <p:cBhvr>
                                        <p:cTn id="26" dur="500" fill="hold"/>
                                        <p:tgtEl>
                                          <p:spTgt spid="557066"/>
                                        </p:tgtEl>
                                        <p:attrNameLst>
                                          <p:attrName>ppt_y</p:attrName>
                                        </p:attrNameLst>
                                      </p:cBhvr>
                                      <p:tavLst>
                                        <p:tav tm="0">
                                          <p:val>
                                            <p:strVal val="#ppt_y"/>
                                          </p:val>
                                        </p:tav>
                                        <p:tav tm="100000">
                                          <p:val>
                                            <p:strVal val="#ppt_y"/>
                                          </p:val>
                                        </p:tav>
                                      </p:tavLst>
                                    </p:anim>
                                    <p:animEffect transition="in" filter="fade">
                                      <p:cBhvr>
                                        <p:cTn id="27" dur="500"/>
                                        <p:tgtEl>
                                          <p:spTgt spid="5570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557067"/>
                                        </p:tgtEl>
                                        <p:attrNameLst>
                                          <p:attrName>style.visibility</p:attrName>
                                        </p:attrNameLst>
                                      </p:cBhvr>
                                      <p:to>
                                        <p:strVal val="visible"/>
                                      </p:to>
                                    </p:set>
                                    <p:anim calcmode="lin" valueType="num">
                                      <p:cBhvr>
                                        <p:cTn id="32" dur="500" fill="hold"/>
                                        <p:tgtEl>
                                          <p:spTgt spid="557067"/>
                                        </p:tgtEl>
                                        <p:attrNameLst>
                                          <p:attrName>ppt_w</p:attrName>
                                        </p:attrNameLst>
                                      </p:cBhvr>
                                      <p:tavLst>
                                        <p:tav tm="0">
                                          <p:val>
                                            <p:strVal val="#ppt_w*0.05"/>
                                          </p:val>
                                        </p:tav>
                                        <p:tav tm="100000">
                                          <p:val>
                                            <p:strVal val="#ppt_w"/>
                                          </p:val>
                                        </p:tav>
                                      </p:tavLst>
                                    </p:anim>
                                    <p:anim calcmode="lin" valueType="num">
                                      <p:cBhvr>
                                        <p:cTn id="33" dur="500" fill="hold"/>
                                        <p:tgtEl>
                                          <p:spTgt spid="557067"/>
                                        </p:tgtEl>
                                        <p:attrNameLst>
                                          <p:attrName>ppt_h</p:attrName>
                                        </p:attrNameLst>
                                      </p:cBhvr>
                                      <p:tavLst>
                                        <p:tav tm="0">
                                          <p:val>
                                            <p:strVal val="#ppt_h"/>
                                          </p:val>
                                        </p:tav>
                                        <p:tav tm="100000">
                                          <p:val>
                                            <p:strVal val="#ppt_h"/>
                                          </p:val>
                                        </p:tav>
                                      </p:tavLst>
                                    </p:anim>
                                    <p:anim calcmode="lin" valueType="num">
                                      <p:cBhvr>
                                        <p:cTn id="34" dur="500" fill="hold"/>
                                        <p:tgtEl>
                                          <p:spTgt spid="557067"/>
                                        </p:tgtEl>
                                        <p:attrNameLst>
                                          <p:attrName>ppt_x</p:attrName>
                                        </p:attrNameLst>
                                      </p:cBhvr>
                                      <p:tavLst>
                                        <p:tav tm="0">
                                          <p:val>
                                            <p:strVal val="#ppt_x-.2"/>
                                          </p:val>
                                        </p:tav>
                                        <p:tav tm="100000">
                                          <p:val>
                                            <p:strVal val="#ppt_x"/>
                                          </p:val>
                                        </p:tav>
                                      </p:tavLst>
                                    </p:anim>
                                    <p:anim calcmode="lin" valueType="num">
                                      <p:cBhvr>
                                        <p:cTn id="35" dur="500" fill="hold"/>
                                        <p:tgtEl>
                                          <p:spTgt spid="557067"/>
                                        </p:tgtEl>
                                        <p:attrNameLst>
                                          <p:attrName>ppt_y</p:attrName>
                                        </p:attrNameLst>
                                      </p:cBhvr>
                                      <p:tavLst>
                                        <p:tav tm="0">
                                          <p:val>
                                            <p:strVal val="#ppt_y"/>
                                          </p:val>
                                        </p:tav>
                                        <p:tav tm="100000">
                                          <p:val>
                                            <p:strVal val="#ppt_y"/>
                                          </p:val>
                                        </p:tav>
                                      </p:tavLst>
                                    </p:anim>
                                    <p:animEffect transition="in" filter="fade">
                                      <p:cBhvr>
                                        <p:cTn id="36" dur="500"/>
                                        <p:tgtEl>
                                          <p:spTgt spid="557067"/>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557068"/>
                                        </p:tgtEl>
                                        <p:attrNameLst>
                                          <p:attrName>style.visibility</p:attrName>
                                        </p:attrNameLst>
                                      </p:cBhvr>
                                      <p:to>
                                        <p:strVal val="visible"/>
                                      </p:to>
                                    </p:set>
                                    <p:anim calcmode="lin" valueType="num">
                                      <p:cBhvr>
                                        <p:cTn id="39" dur="500" fill="hold"/>
                                        <p:tgtEl>
                                          <p:spTgt spid="557068"/>
                                        </p:tgtEl>
                                        <p:attrNameLst>
                                          <p:attrName>ppt_w</p:attrName>
                                        </p:attrNameLst>
                                      </p:cBhvr>
                                      <p:tavLst>
                                        <p:tav tm="0">
                                          <p:val>
                                            <p:strVal val="#ppt_w*0.05"/>
                                          </p:val>
                                        </p:tav>
                                        <p:tav tm="100000">
                                          <p:val>
                                            <p:strVal val="#ppt_w"/>
                                          </p:val>
                                        </p:tav>
                                      </p:tavLst>
                                    </p:anim>
                                    <p:anim calcmode="lin" valueType="num">
                                      <p:cBhvr>
                                        <p:cTn id="40" dur="500" fill="hold"/>
                                        <p:tgtEl>
                                          <p:spTgt spid="557068"/>
                                        </p:tgtEl>
                                        <p:attrNameLst>
                                          <p:attrName>ppt_h</p:attrName>
                                        </p:attrNameLst>
                                      </p:cBhvr>
                                      <p:tavLst>
                                        <p:tav tm="0">
                                          <p:val>
                                            <p:strVal val="#ppt_h"/>
                                          </p:val>
                                        </p:tav>
                                        <p:tav tm="100000">
                                          <p:val>
                                            <p:strVal val="#ppt_h"/>
                                          </p:val>
                                        </p:tav>
                                      </p:tavLst>
                                    </p:anim>
                                    <p:anim calcmode="lin" valueType="num">
                                      <p:cBhvr>
                                        <p:cTn id="41" dur="500" fill="hold"/>
                                        <p:tgtEl>
                                          <p:spTgt spid="557068"/>
                                        </p:tgtEl>
                                        <p:attrNameLst>
                                          <p:attrName>ppt_x</p:attrName>
                                        </p:attrNameLst>
                                      </p:cBhvr>
                                      <p:tavLst>
                                        <p:tav tm="0">
                                          <p:val>
                                            <p:strVal val="#ppt_x-.2"/>
                                          </p:val>
                                        </p:tav>
                                        <p:tav tm="100000">
                                          <p:val>
                                            <p:strVal val="#ppt_x"/>
                                          </p:val>
                                        </p:tav>
                                      </p:tavLst>
                                    </p:anim>
                                    <p:anim calcmode="lin" valueType="num">
                                      <p:cBhvr>
                                        <p:cTn id="42" dur="500" fill="hold"/>
                                        <p:tgtEl>
                                          <p:spTgt spid="557068"/>
                                        </p:tgtEl>
                                        <p:attrNameLst>
                                          <p:attrName>ppt_y</p:attrName>
                                        </p:attrNameLst>
                                      </p:cBhvr>
                                      <p:tavLst>
                                        <p:tav tm="0">
                                          <p:val>
                                            <p:strVal val="#ppt_y"/>
                                          </p:val>
                                        </p:tav>
                                        <p:tav tm="100000">
                                          <p:val>
                                            <p:strVal val="#ppt_y"/>
                                          </p:val>
                                        </p:tav>
                                      </p:tavLst>
                                    </p:anim>
                                    <p:animEffect transition="in" filter="fade">
                                      <p:cBhvr>
                                        <p:cTn id="43" dur="500"/>
                                        <p:tgtEl>
                                          <p:spTgt spid="55706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4" presetClass="entr" presetSubtype="0" accel="100000" fill="hold" nodeType="clickEffect">
                                  <p:stCondLst>
                                    <p:cond delay="0"/>
                                  </p:stCondLst>
                                  <p:childTnLst>
                                    <p:set>
                                      <p:cBhvr>
                                        <p:cTn id="47" dur="1" fill="hold">
                                          <p:stCondLst>
                                            <p:cond delay="0"/>
                                          </p:stCondLst>
                                        </p:cTn>
                                        <p:tgtEl>
                                          <p:spTgt spid="557069"/>
                                        </p:tgtEl>
                                        <p:attrNameLst>
                                          <p:attrName>style.visibility</p:attrName>
                                        </p:attrNameLst>
                                      </p:cBhvr>
                                      <p:to>
                                        <p:strVal val="visible"/>
                                      </p:to>
                                    </p:set>
                                    <p:anim calcmode="lin" valueType="num">
                                      <p:cBhvr>
                                        <p:cTn id="48" dur="500" fill="hold"/>
                                        <p:tgtEl>
                                          <p:spTgt spid="557069"/>
                                        </p:tgtEl>
                                        <p:attrNameLst>
                                          <p:attrName>ppt_w</p:attrName>
                                        </p:attrNameLst>
                                      </p:cBhvr>
                                      <p:tavLst>
                                        <p:tav tm="0">
                                          <p:val>
                                            <p:strVal val="#ppt_w*0.05"/>
                                          </p:val>
                                        </p:tav>
                                        <p:tav tm="100000">
                                          <p:val>
                                            <p:strVal val="#ppt_w"/>
                                          </p:val>
                                        </p:tav>
                                      </p:tavLst>
                                    </p:anim>
                                    <p:anim calcmode="lin" valueType="num">
                                      <p:cBhvr>
                                        <p:cTn id="49" dur="500" fill="hold"/>
                                        <p:tgtEl>
                                          <p:spTgt spid="557069"/>
                                        </p:tgtEl>
                                        <p:attrNameLst>
                                          <p:attrName>ppt_h</p:attrName>
                                        </p:attrNameLst>
                                      </p:cBhvr>
                                      <p:tavLst>
                                        <p:tav tm="0">
                                          <p:val>
                                            <p:strVal val="#ppt_h"/>
                                          </p:val>
                                        </p:tav>
                                        <p:tav tm="100000">
                                          <p:val>
                                            <p:strVal val="#ppt_h"/>
                                          </p:val>
                                        </p:tav>
                                      </p:tavLst>
                                    </p:anim>
                                    <p:anim calcmode="lin" valueType="num">
                                      <p:cBhvr>
                                        <p:cTn id="50" dur="500" fill="hold"/>
                                        <p:tgtEl>
                                          <p:spTgt spid="557069"/>
                                        </p:tgtEl>
                                        <p:attrNameLst>
                                          <p:attrName>ppt_x</p:attrName>
                                        </p:attrNameLst>
                                      </p:cBhvr>
                                      <p:tavLst>
                                        <p:tav tm="0">
                                          <p:val>
                                            <p:strVal val="#ppt_x-.2"/>
                                          </p:val>
                                        </p:tav>
                                        <p:tav tm="100000">
                                          <p:val>
                                            <p:strVal val="#ppt_x"/>
                                          </p:val>
                                        </p:tav>
                                      </p:tavLst>
                                    </p:anim>
                                    <p:anim calcmode="lin" valueType="num">
                                      <p:cBhvr>
                                        <p:cTn id="51" dur="500" fill="hold"/>
                                        <p:tgtEl>
                                          <p:spTgt spid="557069"/>
                                        </p:tgtEl>
                                        <p:attrNameLst>
                                          <p:attrName>ppt_y</p:attrName>
                                        </p:attrNameLst>
                                      </p:cBhvr>
                                      <p:tavLst>
                                        <p:tav tm="0">
                                          <p:val>
                                            <p:strVal val="#ppt_y"/>
                                          </p:val>
                                        </p:tav>
                                        <p:tav tm="100000">
                                          <p:val>
                                            <p:strVal val="#ppt_y"/>
                                          </p:val>
                                        </p:tav>
                                      </p:tavLst>
                                    </p:anim>
                                    <p:animEffect transition="in" filter="fade">
                                      <p:cBhvr>
                                        <p:cTn id="52" dur="500"/>
                                        <p:tgtEl>
                                          <p:spTgt spid="557069"/>
                                        </p:tgtEl>
                                      </p:cBhvr>
                                    </p:animEffect>
                                  </p:childTnLst>
                                </p:cTn>
                              </p:par>
                              <p:par>
                                <p:cTn id="53" presetID="54" presetClass="entr" presetSubtype="0" accel="100000" fill="hold" grpId="0" nodeType="withEffect">
                                  <p:stCondLst>
                                    <p:cond delay="0"/>
                                  </p:stCondLst>
                                  <p:childTnLst>
                                    <p:set>
                                      <p:cBhvr>
                                        <p:cTn id="54" dur="1" fill="hold">
                                          <p:stCondLst>
                                            <p:cond delay="0"/>
                                          </p:stCondLst>
                                        </p:cTn>
                                        <p:tgtEl>
                                          <p:spTgt spid="557070"/>
                                        </p:tgtEl>
                                        <p:attrNameLst>
                                          <p:attrName>style.visibility</p:attrName>
                                        </p:attrNameLst>
                                      </p:cBhvr>
                                      <p:to>
                                        <p:strVal val="visible"/>
                                      </p:to>
                                    </p:set>
                                    <p:anim calcmode="lin" valueType="num">
                                      <p:cBhvr>
                                        <p:cTn id="55" dur="500" fill="hold"/>
                                        <p:tgtEl>
                                          <p:spTgt spid="557070"/>
                                        </p:tgtEl>
                                        <p:attrNameLst>
                                          <p:attrName>ppt_w</p:attrName>
                                        </p:attrNameLst>
                                      </p:cBhvr>
                                      <p:tavLst>
                                        <p:tav tm="0">
                                          <p:val>
                                            <p:strVal val="#ppt_w*0.05"/>
                                          </p:val>
                                        </p:tav>
                                        <p:tav tm="100000">
                                          <p:val>
                                            <p:strVal val="#ppt_w"/>
                                          </p:val>
                                        </p:tav>
                                      </p:tavLst>
                                    </p:anim>
                                    <p:anim calcmode="lin" valueType="num">
                                      <p:cBhvr>
                                        <p:cTn id="56" dur="500" fill="hold"/>
                                        <p:tgtEl>
                                          <p:spTgt spid="557070"/>
                                        </p:tgtEl>
                                        <p:attrNameLst>
                                          <p:attrName>ppt_h</p:attrName>
                                        </p:attrNameLst>
                                      </p:cBhvr>
                                      <p:tavLst>
                                        <p:tav tm="0">
                                          <p:val>
                                            <p:strVal val="#ppt_h"/>
                                          </p:val>
                                        </p:tav>
                                        <p:tav tm="100000">
                                          <p:val>
                                            <p:strVal val="#ppt_h"/>
                                          </p:val>
                                        </p:tav>
                                      </p:tavLst>
                                    </p:anim>
                                    <p:anim calcmode="lin" valueType="num">
                                      <p:cBhvr>
                                        <p:cTn id="57" dur="500" fill="hold"/>
                                        <p:tgtEl>
                                          <p:spTgt spid="557070"/>
                                        </p:tgtEl>
                                        <p:attrNameLst>
                                          <p:attrName>ppt_x</p:attrName>
                                        </p:attrNameLst>
                                      </p:cBhvr>
                                      <p:tavLst>
                                        <p:tav tm="0">
                                          <p:val>
                                            <p:strVal val="#ppt_x-.2"/>
                                          </p:val>
                                        </p:tav>
                                        <p:tav tm="100000">
                                          <p:val>
                                            <p:strVal val="#ppt_x"/>
                                          </p:val>
                                        </p:tav>
                                      </p:tavLst>
                                    </p:anim>
                                    <p:anim calcmode="lin" valueType="num">
                                      <p:cBhvr>
                                        <p:cTn id="58" dur="500" fill="hold"/>
                                        <p:tgtEl>
                                          <p:spTgt spid="557070"/>
                                        </p:tgtEl>
                                        <p:attrNameLst>
                                          <p:attrName>ppt_y</p:attrName>
                                        </p:attrNameLst>
                                      </p:cBhvr>
                                      <p:tavLst>
                                        <p:tav tm="0">
                                          <p:val>
                                            <p:strVal val="#ppt_y"/>
                                          </p:val>
                                        </p:tav>
                                        <p:tav tm="100000">
                                          <p:val>
                                            <p:strVal val="#ppt_y"/>
                                          </p:val>
                                        </p:tav>
                                      </p:tavLst>
                                    </p:anim>
                                    <p:animEffect transition="in" filter="fade">
                                      <p:cBhvr>
                                        <p:cTn id="59" dur="500"/>
                                        <p:tgtEl>
                                          <p:spTgt spid="55707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4" presetClass="entr" presetSubtype="0" accel="100000" fill="hold" nodeType="clickEffect">
                                  <p:stCondLst>
                                    <p:cond delay="0"/>
                                  </p:stCondLst>
                                  <p:childTnLst>
                                    <p:set>
                                      <p:cBhvr>
                                        <p:cTn id="63" dur="1" fill="hold">
                                          <p:stCondLst>
                                            <p:cond delay="0"/>
                                          </p:stCondLst>
                                        </p:cTn>
                                        <p:tgtEl>
                                          <p:spTgt spid="557071"/>
                                        </p:tgtEl>
                                        <p:attrNameLst>
                                          <p:attrName>style.visibility</p:attrName>
                                        </p:attrNameLst>
                                      </p:cBhvr>
                                      <p:to>
                                        <p:strVal val="visible"/>
                                      </p:to>
                                    </p:set>
                                    <p:anim calcmode="lin" valueType="num">
                                      <p:cBhvr>
                                        <p:cTn id="64" dur="500" fill="hold"/>
                                        <p:tgtEl>
                                          <p:spTgt spid="557071"/>
                                        </p:tgtEl>
                                        <p:attrNameLst>
                                          <p:attrName>ppt_w</p:attrName>
                                        </p:attrNameLst>
                                      </p:cBhvr>
                                      <p:tavLst>
                                        <p:tav tm="0">
                                          <p:val>
                                            <p:strVal val="#ppt_w*0.05"/>
                                          </p:val>
                                        </p:tav>
                                        <p:tav tm="100000">
                                          <p:val>
                                            <p:strVal val="#ppt_w"/>
                                          </p:val>
                                        </p:tav>
                                      </p:tavLst>
                                    </p:anim>
                                    <p:anim calcmode="lin" valueType="num">
                                      <p:cBhvr>
                                        <p:cTn id="65" dur="500" fill="hold"/>
                                        <p:tgtEl>
                                          <p:spTgt spid="557071"/>
                                        </p:tgtEl>
                                        <p:attrNameLst>
                                          <p:attrName>ppt_h</p:attrName>
                                        </p:attrNameLst>
                                      </p:cBhvr>
                                      <p:tavLst>
                                        <p:tav tm="0">
                                          <p:val>
                                            <p:strVal val="#ppt_h"/>
                                          </p:val>
                                        </p:tav>
                                        <p:tav tm="100000">
                                          <p:val>
                                            <p:strVal val="#ppt_h"/>
                                          </p:val>
                                        </p:tav>
                                      </p:tavLst>
                                    </p:anim>
                                    <p:anim calcmode="lin" valueType="num">
                                      <p:cBhvr>
                                        <p:cTn id="66" dur="500" fill="hold"/>
                                        <p:tgtEl>
                                          <p:spTgt spid="557071"/>
                                        </p:tgtEl>
                                        <p:attrNameLst>
                                          <p:attrName>ppt_x</p:attrName>
                                        </p:attrNameLst>
                                      </p:cBhvr>
                                      <p:tavLst>
                                        <p:tav tm="0">
                                          <p:val>
                                            <p:strVal val="#ppt_x-.2"/>
                                          </p:val>
                                        </p:tav>
                                        <p:tav tm="100000">
                                          <p:val>
                                            <p:strVal val="#ppt_x"/>
                                          </p:val>
                                        </p:tav>
                                      </p:tavLst>
                                    </p:anim>
                                    <p:anim calcmode="lin" valueType="num">
                                      <p:cBhvr>
                                        <p:cTn id="67" dur="500" fill="hold"/>
                                        <p:tgtEl>
                                          <p:spTgt spid="557071"/>
                                        </p:tgtEl>
                                        <p:attrNameLst>
                                          <p:attrName>ppt_y</p:attrName>
                                        </p:attrNameLst>
                                      </p:cBhvr>
                                      <p:tavLst>
                                        <p:tav tm="0">
                                          <p:val>
                                            <p:strVal val="#ppt_y"/>
                                          </p:val>
                                        </p:tav>
                                        <p:tav tm="100000">
                                          <p:val>
                                            <p:strVal val="#ppt_y"/>
                                          </p:val>
                                        </p:tav>
                                      </p:tavLst>
                                    </p:anim>
                                    <p:animEffect transition="in" filter="fade">
                                      <p:cBhvr>
                                        <p:cTn id="68" dur="500"/>
                                        <p:tgtEl>
                                          <p:spTgt spid="557071"/>
                                        </p:tgtEl>
                                      </p:cBhvr>
                                    </p:animEffect>
                                  </p:childTnLst>
                                </p:cTn>
                              </p:par>
                              <p:par>
                                <p:cTn id="69" presetID="54" presetClass="entr" presetSubtype="0" accel="100000" fill="hold" grpId="0" nodeType="withEffect">
                                  <p:stCondLst>
                                    <p:cond delay="0"/>
                                  </p:stCondLst>
                                  <p:childTnLst>
                                    <p:set>
                                      <p:cBhvr>
                                        <p:cTn id="70" dur="1" fill="hold">
                                          <p:stCondLst>
                                            <p:cond delay="0"/>
                                          </p:stCondLst>
                                        </p:cTn>
                                        <p:tgtEl>
                                          <p:spTgt spid="557072"/>
                                        </p:tgtEl>
                                        <p:attrNameLst>
                                          <p:attrName>style.visibility</p:attrName>
                                        </p:attrNameLst>
                                      </p:cBhvr>
                                      <p:to>
                                        <p:strVal val="visible"/>
                                      </p:to>
                                    </p:set>
                                    <p:anim calcmode="lin" valueType="num">
                                      <p:cBhvr>
                                        <p:cTn id="71" dur="500" fill="hold"/>
                                        <p:tgtEl>
                                          <p:spTgt spid="557072"/>
                                        </p:tgtEl>
                                        <p:attrNameLst>
                                          <p:attrName>ppt_w</p:attrName>
                                        </p:attrNameLst>
                                      </p:cBhvr>
                                      <p:tavLst>
                                        <p:tav tm="0">
                                          <p:val>
                                            <p:strVal val="#ppt_w*0.05"/>
                                          </p:val>
                                        </p:tav>
                                        <p:tav tm="100000">
                                          <p:val>
                                            <p:strVal val="#ppt_w"/>
                                          </p:val>
                                        </p:tav>
                                      </p:tavLst>
                                    </p:anim>
                                    <p:anim calcmode="lin" valueType="num">
                                      <p:cBhvr>
                                        <p:cTn id="72" dur="500" fill="hold"/>
                                        <p:tgtEl>
                                          <p:spTgt spid="557072"/>
                                        </p:tgtEl>
                                        <p:attrNameLst>
                                          <p:attrName>ppt_h</p:attrName>
                                        </p:attrNameLst>
                                      </p:cBhvr>
                                      <p:tavLst>
                                        <p:tav tm="0">
                                          <p:val>
                                            <p:strVal val="#ppt_h"/>
                                          </p:val>
                                        </p:tav>
                                        <p:tav tm="100000">
                                          <p:val>
                                            <p:strVal val="#ppt_h"/>
                                          </p:val>
                                        </p:tav>
                                      </p:tavLst>
                                    </p:anim>
                                    <p:anim calcmode="lin" valueType="num">
                                      <p:cBhvr>
                                        <p:cTn id="73" dur="500" fill="hold"/>
                                        <p:tgtEl>
                                          <p:spTgt spid="557072"/>
                                        </p:tgtEl>
                                        <p:attrNameLst>
                                          <p:attrName>ppt_x</p:attrName>
                                        </p:attrNameLst>
                                      </p:cBhvr>
                                      <p:tavLst>
                                        <p:tav tm="0">
                                          <p:val>
                                            <p:strVal val="#ppt_x-.2"/>
                                          </p:val>
                                        </p:tav>
                                        <p:tav tm="100000">
                                          <p:val>
                                            <p:strVal val="#ppt_x"/>
                                          </p:val>
                                        </p:tav>
                                      </p:tavLst>
                                    </p:anim>
                                    <p:anim calcmode="lin" valueType="num">
                                      <p:cBhvr>
                                        <p:cTn id="74" dur="500" fill="hold"/>
                                        <p:tgtEl>
                                          <p:spTgt spid="557072"/>
                                        </p:tgtEl>
                                        <p:attrNameLst>
                                          <p:attrName>ppt_y</p:attrName>
                                        </p:attrNameLst>
                                      </p:cBhvr>
                                      <p:tavLst>
                                        <p:tav tm="0">
                                          <p:val>
                                            <p:strVal val="#ppt_y"/>
                                          </p:val>
                                        </p:tav>
                                        <p:tav tm="100000">
                                          <p:val>
                                            <p:strVal val="#ppt_y"/>
                                          </p:val>
                                        </p:tav>
                                      </p:tavLst>
                                    </p:anim>
                                    <p:animEffect transition="in" filter="fade">
                                      <p:cBhvr>
                                        <p:cTn id="75" dur="500"/>
                                        <p:tgtEl>
                                          <p:spTgt spid="55707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4" presetClass="entr" presetSubtype="0" accel="100000" fill="hold" nodeType="clickEffect">
                                  <p:stCondLst>
                                    <p:cond delay="0"/>
                                  </p:stCondLst>
                                  <p:childTnLst>
                                    <p:set>
                                      <p:cBhvr>
                                        <p:cTn id="79" dur="1" fill="hold">
                                          <p:stCondLst>
                                            <p:cond delay="0"/>
                                          </p:stCondLst>
                                        </p:cTn>
                                        <p:tgtEl>
                                          <p:spTgt spid="557073"/>
                                        </p:tgtEl>
                                        <p:attrNameLst>
                                          <p:attrName>style.visibility</p:attrName>
                                        </p:attrNameLst>
                                      </p:cBhvr>
                                      <p:to>
                                        <p:strVal val="visible"/>
                                      </p:to>
                                    </p:set>
                                    <p:anim calcmode="lin" valueType="num">
                                      <p:cBhvr>
                                        <p:cTn id="80" dur="500" fill="hold"/>
                                        <p:tgtEl>
                                          <p:spTgt spid="557073"/>
                                        </p:tgtEl>
                                        <p:attrNameLst>
                                          <p:attrName>ppt_w</p:attrName>
                                        </p:attrNameLst>
                                      </p:cBhvr>
                                      <p:tavLst>
                                        <p:tav tm="0">
                                          <p:val>
                                            <p:strVal val="#ppt_w*0.05"/>
                                          </p:val>
                                        </p:tav>
                                        <p:tav tm="100000">
                                          <p:val>
                                            <p:strVal val="#ppt_w"/>
                                          </p:val>
                                        </p:tav>
                                      </p:tavLst>
                                    </p:anim>
                                    <p:anim calcmode="lin" valueType="num">
                                      <p:cBhvr>
                                        <p:cTn id="81" dur="500" fill="hold"/>
                                        <p:tgtEl>
                                          <p:spTgt spid="557073"/>
                                        </p:tgtEl>
                                        <p:attrNameLst>
                                          <p:attrName>ppt_h</p:attrName>
                                        </p:attrNameLst>
                                      </p:cBhvr>
                                      <p:tavLst>
                                        <p:tav tm="0">
                                          <p:val>
                                            <p:strVal val="#ppt_h"/>
                                          </p:val>
                                        </p:tav>
                                        <p:tav tm="100000">
                                          <p:val>
                                            <p:strVal val="#ppt_h"/>
                                          </p:val>
                                        </p:tav>
                                      </p:tavLst>
                                    </p:anim>
                                    <p:anim calcmode="lin" valueType="num">
                                      <p:cBhvr>
                                        <p:cTn id="82" dur="500" fill="hold"/>
                                        <p:tgtEl>
                                          <p:spTgt spid="557073"/>
                                        </p:tgtEl>
                                        <p:attrNameLst>
                                          <p:attrName>ppt_x</p:attrName>
                                        </p:attrNameLst>
                                      </p:cBhvr>
                                      <p:tavLst>
                                        <p:tav tm="0">
                                          <p:val>
                                            <p:strVal val="#ppt_x-.2"/>
                                          </p:val>
                                        </p:tav>
                                        <p:tav tm="100000">
                                          <p:val>
                                            <p:strVal val="#ppt_x"/>
                                          </p:val>
                                        </p:tav>
                                      </p:tavLst>
                                    </p:anim>
                                    <p:anim calcmode="lin" valueType="num">
                                      <p:cBhvr>
                                        <p:cTn id="83" dur="500" fill="hold"/>
                                        <p:tgtEl>
                                          <p:spTgt spid="557073"/>
                                        </p:tgtEl>
                                        <p:attrNameLst>
                                          <p:attrName>ppt_y</p:attrName>
                                        </p:attrNameLst>
                                      </p:cBhvr>
                                      <p:tavLst>
                                        <p:tav tm="0">
                                          <p:val>
                                            <p:strVal val="#ppt_y"/>
                                          </p:val>
                                        </p:tav>
                                        <p:tav tm="100000">
                                          <p:val>
                                            <p:strVal val="#ppt_y"/>
                                          </p:val>
                                        </p:tav>
                                      </p:tavLst>
                                    </p:anim>
                                    <p:animEffect transition="in" filter="fade">
                                      <p:cBhvr>
                                        <p:cTn id="84" dur="500"/>
                                        <p:tgtEl>
                                          <p:spTgt spid="557073"/>
                                        </p:tgtEl>
                                      </p:cBhvr>
                                    </p:animEffect>
                                  </p:childTnLst>
                                </p:cTn>
                              </p:par>
                              <p:par>
                                <p:cTn id="85" presetID="54" presetClass="entr" presetSubtype="0" accel="100000" fill="hold" grpId="0" nodeType="withEffect">
                                  <p:stCondLst>
                                    <p:cond delay="0"/>
                                  </p:stCondLst>
                                  <p:childTnLst>
                                    <p:set>
                                      <p:cBhvr>
                                        <p:cTn id="86" dur="1" fill="hold">
                                          <p:stCondLst>
                                            <p:cond delay="0"/>
                                          </p:stCondLst>
                                        </p:cTn>
                                        <p:tgtEl>
                                          <p:spTgt spid="557074"/>
                                        </p:tgtEl>
                                        <p:attrNameLst>
                                          <p:attrName>style.visibility</p:attrName>
                                        </p:attrNameLst>
                                      </p:cBhvr>
                                      <p:to>
                                        <p:strVal val="visible"/>
                                      </p:to>
                                    </p:set>
                                    <p:anim calcmode="lin" valueType="num">
                                      <p:cBhvr>
                                        <p:cTn id="87" dur="500" fill="hold"/>
                                        <p:tgtEl>
                                          <p:spTgt spid="557074"/>
                                        </p:tgtEl>
                                        <p:attrNameLst>
                                          <p:attrName>ppt_w</p:attrName>
                                        </p:attrNameLst>
                                      </p:cBhvr>
                                      <p:tavLst>
                                        <p:tav tm="0">
                                          <p:val>
                                            <p:strVal val="#ppt_w*0.05"/>
                                          </p:val>
                                        </p:tav>
                                        <p:tav tm="100000">
                                          <p:val>
                                            <p:strVal val="#ppt_w"/>
                                          </p:val>
                                        </p:tav>
                                      </p:tavLst>
                                    </p:anim>
                                    <p:anim calcmode="lin" valueType="num">
                                      <p:cBhvr>
                                        <p:cTn id="88" dur="500" fill="hold"/>
                                        <p:tgtEl>
                                          <p:spTgt spid="557074"/>
                                        </p:tgtEl>
                                        <p:attrNameLst>
                                          <p:attrName>ppt_h</p:attrName>
                                        </p:attrNameLst>
                                      </p:cBhvr>
                                      <p:tavLst>
                                        <p:tav tm="0">
                                          <p:val>
                                            <p:strVal val="#ppt_h"/>
                                          </p:val>
                                        </p:tav>
                                        <p:tav tm="100000">
                                          <p:val>
                                            <p:strVal val="#ppt_h"/>
                                          </p:val>
                                        </p:tav>
                                      </p:tavLst>
                                    </p:anim>
                                    <p:anim calcmode="lin" valueType="num">
                                      <p:cBhvr>
                                        <p:cTn id="89" dur="500" fill="hold"/>
                                        <p:tgtEl>
                                          <p:spTgt spid="557074"/>
                                        </p:tgtEl>
                                        <p:attrNameLst>
                                          <p:attrName>ppt_x</p:attrName>
                                        </p:attrNameLst>
                                      </p:cBhvr>
                                      <p:tavLst>
                                        <p:tav tm="0">
                                          <p:val>
                                            <p:strVal val="#ppt_x-.2"/>
                                          </p:val>
                                        </p:tav>
                                        <p:tav tm="100000">
                                          <p:val>
                                            <p:strVal val="#ppt_x"/>
                                          </p:val>
                                        </p:tav>
                                      </p:tavLst>
                                    </p:anim>
                                    <p:anim calcmode="lin" valueType="num">
                                      <p:cBhvr>
                                        <p:cTn id="90" dur="500" fill="hold"/>
                                        <p:tgtEl>
                                          <p:spTgt spid="557074"/>
                                        </p:tgtEl>
                                        <p:attrNameLst>
                                          <p:attrName>ppt_y</p:attrName>
                                        </p:attrNameLst>
                                      </p:cBhvr>
                                      <p:tavLst>
                                        <p:tav tm="0">
                                          <p:val>
                                            <p:strVal val="#ppt_y"/>
                                          </p:val>
                                        </p:tav>
                                        <p:tav tm="100000">
                                          <p:val>
                                            <p:strVal val="#ppt_y"/>
                                          </p:val>
                                        </p:tav>
                                      </p:tavLst>
                                    </p:anim>
                                    <p:animEffect transition="in" filter="fade">
                                      <p:cBhvr>
                                        <p:cTn id="91" dur="500"/>
                                        <p:tgtEl>
                                          <p:spTgt spid="557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66" grpId="0"/>
      <p:bldP spid="557068" grpId="0"/>
      <p:bldP spid="557070" grpId="0"/>
      <p:bldP spid="557072" grpId="0"/>
      <p:bldP spid="55707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8082"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Related Rates</a:t>
            </a:r>
          </a:p>
        </p:txBody>
      </p:sp>
      <p:sp>
        <p:nvSpPr>
          <p:cNvPr id="558083"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58085"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40964" name="Object 6"/>
          <p:cNvGraphicFramePr>
            <a:graphicFrameLocks noChangeAspect="1"/>
          </p:cNvGraphicFramePr>
          <p:nvPr/>
        </p:nvGraphicFramePr>
        <p:xfrm>
          <a:off x="2286000" y="1811338"/>
          <a:ext cx="1009650" cy="303212"/>
        </p:xfrm>
        <a:graphic>
          <a:graphicData uri="http://schemas.openxmlformats.org/presentationml/2006/ole">
            <mc:AlternateContent xmlns:mc="http://schemas.openxmlformats.org/markup-compatibility/2006">
              <mc:Choice xmlns:v="urn:schemas-microsoft-com:vml" Requires="v">
                <p:oleObj spid="_x0000_s41014" name="Equation" r:id="rId4" imgW="672808" imgH="203112" progId="Equation.3">
                  <p:embed/>
                </p:oleObj>
              </mc:Choice>
              <mc:Fallback>
                <p:oleObj name="Equation" r:id="rId4" imgW="672808" imgH="203112"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811338"/>
                        <a:ext cx="1009650" cy="303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8087" name="Text Box 7" descr="Blue tissue paper"/>
          <p:cNvSpPr txBox="1">
            <a:spLocks noChangeArrowheads="1"/>
          </p:cNvSpPr>
          <p:nvPr/>
        </p:nvSpPr>
        <p:spPr bwMode="auto">
          <a:xfrm>
            <a:off x="5565775" y="1752600"/>
            <a:ext cx="3197225" cy="7016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Take the square root of both sides.</a:t>
            </a:r>
          </a:p>
        </p:txBody>
      </p:sp>
      <p:sp>
        <p:nvSpPr>
          <p:cNvPr id="558088" name="Text Box 8" descr="Blue tissue paper"/>
          <p:cNvSpPr txBox="1">
            <a:spLocks noChangeArrowheads="1"/>
          </p:cNvSpPr>
          <p:nvPr/>
        </p:nvSpPr>
        <p:spPr bwMode="auto">
          <a:xfrm>
            <a:off x="609600" y="2520950"/>
            <a:ext cx="8305800" cy="10064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(c) To determine how fast the distance from the observer to the airplane is changing at the time when the airplane is 13,000 feet from the observer, we wish to determine the rate at which </a:t>
            </a:r>
            <a:r>
              <a:rPr lang="en-US" sz="2000" i="1" smtClean="0">
                <a:latin typeface="Times New Roman" charset="0"/>
                <a:cs typeface="+mn-cs"/>
              </a:rPr>
              <a:t>y</a:t>
            </a:r>
            <a:r>
              <a:rPr lang="en-US" sz="2000" smtClean="0">
                <a:latin typeface="Times New Roman" charset="0"/>
                <a:cs typeface="+mn-cs"/>
              </a:rPr>
              <a:t> is changing at this time.</a:t>
            </a:r>
          </a:p>
        </p:txBody>
      </p:sp>
      <p:graphicFrame>
        <p:nvGraphicFramePr>
          <p:cNvPr id="558089" name="Object 9"/>
          <p:cNvGraphicFramePr>
            <a:graphicFrameLocks noChangeAspect="1"/>
          </p:cNvGraphicFramePr>
          <p:nvPr/>
        </p:nvGraphicFramePr>
        <p:xfrm>
          <a:off x="1562100" y="3986213"/>
          <a:ext cx="1943100" cy="341312"/>
        </p:xfrm>
        <a:graphic>
          <a:graphicData uri="http://schemas.openxmlformats.org/presentationml/2006/ole">
            <mc:AlternateContent xmlns:mc="http://schemas.openxmlformats.org/markup-compatibility/2006">
              <mc:Choice xmlns:v="urn:schemas-microsoft-com:vml" Requires="v">
                <p:oleObj spid="_x0000_s41015" name="Equation" r:id="rId6" imgW="1295400" imgH="228600" progId="Equation.3">
                  <p:embed/>
                </p:oleObj>
              </mc:Choice>
              <mc:Fallback>
                <p:oleObj name="Equation" r:id="rId6" imgW="1295400" imgH="2286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2100" y="3986213"/>
                        <a:ext cx="1943100" cy="3413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8090" name="Text Box 10" descr="Blue tissue paper"/>
          <p:cNvSpPr txBox="1">
            <a:spLocks noChangeArrowheads="1"/>
          </p:cNvSpPr>
          <p:nvPr/>
        </p:nvSpPr>
        <p:spPr bwMode="auto">
          <a:xfrm>
            <a:off x="5565775" y="3946525"/>
            <a:ext cx="2282825"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This is the function.</a:t>
            </a:r>
          </a:p>
        </p:txBody>
      </p:sp>
      <p:graphicFrame>
        <p:nvGraphicFramePr>
          <p:cNvPr id="558091" name="Object 11"/>
          <p:cNvGraphicFramePr>
            <a:graphicFrameLocks noChangeAspect="1"/>
          </p:cNvGraphicFramePr>
          <p:nvPr/>
        </p:nvGraphicFramePr>
        <p:xfrm>
          <a:off x="1171575" y="4594225"/>
          <a:ext cx="2724150" cy="587375"/>
        </p:xfrm>
        <a:graphic>
          <a:graphicData uri="http://schemas.openxmlformats.org/presentationml/2006/ole">
            <mc:AlternateContent xmlns:mc="http://schemas.openxmlformats.org/markup-compatibility/2006">
              <mc:Choice xmlns:v="urn:schemas-microsoft-com:vml" Requires="v">
                <p:oleObj spid="_x0000_s41016" name="Equation" r:id="rId8" imgW="1815312" imgH="393529" progId="Equation.3">
                  <p:embed/>
                </p:oleObj>
              </mc:Choice>
              <mc:Fallback>
                <p:oleObj name="Equation" r:id="rId8" imgW="1815312" imgH="393529"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1575" y="4594225"/>
                        <a:ext cx="272415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8092" name="Text Box 12" descr="Blue tissue paper"/>
          <p:cNvSpPr txBox="1">
            <a:spLocks noChangeArrowheads="1"/>
          </p:cNvSpPr>
          <p:nvPr/>
        </p:nvSpPr>
        <p:spPr bwMode="auto">
          <a:xfrm>
            <a:off x="5565775" y="4678363"/>
            <a:ext cx="3273425"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 with respect to </a:t>
            </a:r>
            <a:r>
              <a:rPr lang="en-US" sz="2000" i="1" smtClean="0">
                <a:latin typeface="Times New Roman" charset="0"/>
                <a:cs typeface="+mn-cs"/>
              </a:rPr>
              <a:t>t</a:t>
            </a:r>
            <a:r>
              <a:rPr lang="en-US" sz="2000" smtClean="0">
                <a:latin typeface="Times New Roman" charset="0"/>
                <a:cs typeface="+mn-cs"/>
              </a:rPr>
              <a:t>.</a:t>
            </a:r>
          </a:p>
        </p:txBody>
      </p:sp>
      <p:graphicFrame>
        <p:nvGraphicFramePr>
          <p:cNvPr id="558093" name="Object 13"/>
          <p:cNvGraphicFramePr>
            <a:graphicFrameLocks noChangeAspect="1"/>
          </p:cNvGraphicFramePr>
          <p:nvPr/>
        </p:nvGraphicFramePr>
        <p:xfrm>
          <a:off x="2476500" y="5432425"/>
          <a:ext cx="1371600" cy="587375"/>
        </p:xfrm>
        <a:graphic>
          <a:graphicData uri="http://schemas.openxmlformats.org/presentationml/2006/ole">
            <mc:AlternateContent xmlns:mc="http://schemas.openxmlformats.org/markup-compatibility/2006">
              <mc:Choice xmlns:v="urn:schemas-microsoft-com:vml" Requires="v">
                <p:oleObj spid="_x0000_s41017" name="Equation" r:id="rId10" imgW="914400" imgH="393700" progId="Equation.3">
                  <p:embed/>
                </p:oleObj>
              </mc:Choice>
              <mc:Fallback>
                <p:oleObj name="Equation" r:id="rId10" imgW="914400" imgH="39370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6500" y="5432425"/>
                        <a:ext cx="137160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8094" name="Text Box 14" descr="Blue tissue paper"/>
          <p:cNvSpPr txBox="1">
            <a:spLocks noChangeArrowheads="1"/>
          </p:cNvSpPr>
          <p:nvPr/>
        </p:nvSpPr>
        <p:spPr bwMode="auto">
          <a:xfrm>
            <a:off x="5565775" y="5514975"/>
            <a:ext cx="2511425"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Eliminate parentheses.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58088"/>
                                        </p:tgtEl>
                                        <p:attrNameLst>
                                          <p:attrName>style.visibility</p:attrName>
                                        </p:attrNameLst>
                                      </p:cBhvr>
                                      <p:to>
                                        <p:strVal val="visible"/>
                                      </p:to>
                                    </p:set>
                                    <p:anim calcmode="lin" valueType="num">
                                      <p:cBhvr>
                                        <p:cTn id="7" dur="500" fill="hold"/>
                                        <p:tgtEl>
                                          <p:spTgt spid="558088"/>
                                        </p:tgtEl>
                                        <p:attrNameLst>
                                          <p:attrName>ppt_w</p:attrName>
                                        </p:attrNameLst>
                                      </p:cBhvr>
                                      <p:tavLst>
                                        <p:tav tm="0">
                                          <p:val>
                                            <p:strVal val="#ppt_w*0.05"/>
                                          </p:val>
                                        </p:tav>
                                        <p:tav tm="100000">
                                          <p:val>
                                            <p:strVal val="#ppt_w"/>
                                          </p:val>
                                        </p:tav>
                                      </p:tavLst>
                                    </p:anim>
                                    <p:anim calcmode="lin" valueType="num">
                                      <p:cBhvr>
                                        <p:cTn id="8" dur="500" fill="hold"/>
                                        <p:tgtEl>
                                          <p:spTgt spid="558088"/>
                                        </p:tgtEl>
                                        <p:attrNameLst>
                                          <p:attrName>ppt_h</p:attrName>
                                        </p:attrNameLst>
                                      </p:cBhvr>
                                      <p:tavLst>
                                        <p:tav tm="0">
                                          <p:val>
                                            <p:strVal val="#ppt_h"/>
                                          </p:val>
                                        </p:tav>
                                        <p:tav tm="100000">
                                          <p:val>
                                            <p:strVal val="#ppt_h"/>
                                          </p:val>
                                        </p:tav>
                                      </p:tavLst>
                                    </p:anim>
                                    <p:anim calcmode="lin" valueType="num">
                                      <p:cBhvr>
                                        <p:cTn id="9" dur="500" fill="hold"/>
                                        <p:tgtEl>
                                          <p:spTgt spid="558088"/>
                                        </p:tgtEl>
                                        <p:attrNameLst>
                                          <p:attrName>ppt_x</p:attrName>
                                        </p:attrNameLst>
                                      </p:cBhvr>
                                      <p:tavLst>
                                        <p:tav tm="0">
                                          <p:val>
                                            <p:strVal val="#ppt_x-.2"/>
                                          </p:val>
                                        </p:tav>
                                        <p:tav tm="100000">
                                          <p:val>
                                            <p:strVal val="#ppt_x"/>
                                          </p:val>
                                        </p:tav>
                                      </p:tavLst>
                                    </p:anim>
                                    <p:anim calcmode="lin" valueType="num">
                                      <p:cBhvr>
                                        <p:cTn id="10" dur="500" fill="hold"/>
                                        <p:tgtEl>
                                          <p:spTgt spid="558088"/>
                                        </p:tgtEl>
                                        <p:attrNameLst>
                                          <p:attrName>ppt_y</p:attrName>
                                        </p:attrNameLst>
                                      </p:cBhvr>
                                      <p:tavLst>
                                        <p:tav tm="0">
                                          <p:val>
                                            <p:strVal val="#ppt_y"/>
                                          </p:val>
                                        </p:tav>
                                        <p:tav tm="100000">
                                          <p:val>
                                            <p:strVal val="#ppt_y"/>
                                          </p:val>
                                        </p:tav>
                                      </p:tavLst>
                                    </p:anim>
                                    <p:animEffect transition="in" filter="fade">
                                      <p:cBhvr>
                                        <p:cTn id="11" dur="500"/>
                                        <p:tgtEl>
                                          <p:spTgt spid="5580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58089"/>
                                        </p:tgtEl>
                                        <p:attrNameLst>
                                          <p:attrName>style.visibility</p:attrName>
                                        </p:attrNameLst>
                                      </p:cBhvr>
                                      <p:to>
                                        <p:strVal val="visible"/>
                                      </p:to>
                                    </p:set>
                                    <p:anim calcmode="lin" valueType="num">
                                      <p:cBhvr>
                                        <p:cTn id="16" dur="500" fill="hold"/>
                                        <p:tgtEl>
                                          <p:spTgt spid="558089"/>
                                        </p:tgtEl>
                                        <p:attrNameLst>
                                          <p:attrName>ppt_w</p:attrName>
                                        </p:attrNameLst>
                                      </p:cBhvr>
                                      <p:tavLst>
                                        <p:tav tm="0">
                                          <p:val>
                                            <p:strVal val="#ppt_w*0.05"/>
                                          </p:val>
                                        </p:tav>
                                        <p:tav tm="100000">
                                          <p:val>
                                            <p:strVal val="#ppt_w"/>
                                          </p:val>
                                        </p:tav>
                                      </p:tavLst>
                                    </p:anim>
                                    <p:anim calcmode="lin" valueType="num">
                                      <p:cBhvr>
                                        <p:cTn id="17" dur="500" fill="hold"/>
                                        <p:tgtEl>
                                          <p:spTgt spid="558089"/>
                                        </p:tgtEl>
                                        <p:attrNameLst>
                                          <p:attrName>ppt_h</p:attrName>
                                        </p:attrNameLst>
                                      </p:cBhvr>
                                      <p:tavLst>
                                        <p:tav tm="0">
                                          <p:val>
                                            <p:strVal val="#ppt_h"/>
                                          </p:val>
                                        </p:tav>
                                        <p:tav tm="100000">
                                          <p:val>
                                            <p:strVal val="#ppt_h"/>
                                          </p:val>
                                        </p:tav>
                                      </p:tavLst>
                                    </p:anim>
                                    <p:anim calcmode="lin" valueType="num">
                                      <p:cBhvr>
                                        <p:cTn id="18" dur="500" fill="hold"/>
                                        <p:tgtEl>
                                          <p:spTgt spid="558089"/>
                                        </p:tgtEl>
                                        <p:attrNameLst>
                                          <p:attrName>ppt_x</p:attrName>
                                        </p:attrNameLst>
                                      </p:cBhvr>
                                      <p:tavLst>
                                        <p:tav tm="0">
                                          <p:val>
                                            <p:strVal val="#ppt_x-.2"/>
                                          </p:val>
                                        </p:tav>
                                        <p:tav tm="100000">
                                          <p:val>
                                            <p:strVal val="#ppt_x"/>
                                          </p:val>
                                        </p:tav>
                                      </p:tavLst>
                                    </p:anim>
                                    <p:anim calcmode="lin" valueType="num">
                                      <p:cBhvr>
                                        <p:cTn id="19" dur="500" fill="hold"/>
                                        <p:tgtEl>
                                          <p:spTgt spid="558089"/>
                                        </p:tgtEl>
                                        <p:attrNameLst>
                                          <p:attrName>ppt_y</p:attrName>
                                        </p:attrNameLst>
                                      </p:cBhvr>
                                      <p:tavLst>
                                        <p:tav tm="0">
                                          <p:val>
                                            <p:strVal val="#ppt_y"/>
                                          </p:val>
                                        </p:tav>
                                        <p:tav tm="100000">
                                          <p:val>
                                            <p:strVal val="#ppt_y"/>
                                          </p:val>
                                        </p:tav>
                                      </p:tavLst>
                                    </p:anim>
                                    <p:animEffect transition="in" filter="fade">
                                      <p:cBhvr>
                                        <p:cTn id="20" dur="500"/>
                                        <p:tgtEl>
                                          <p:spTgt spid="558089"/>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558090"/>
                                        </p:tgtEl>
                                        <p:attrNameLst>
                                          <p:attrName>style.visibility</p:attrName>
                                        </p:attrNameLst>
                                      </p:cBhvr>
                                      <p:to>
                                        <p:strVal val="visible"/>
                                      </p:to>
                                    </p:set>
                                    <p:anim calcmode="lin" valueType="num">
                                      <p:cBhvr>
                                        <p:cTn id="23" dur="500" fill="hold"/>
                                        <p:tgtEl>
                                          <p:spTgt spid="558090"/>
                                        </p:tgtEl>
                                        <p:attrNameLst>
                                          <p:attrName>ppt_w</p:attrName>
                                        </p:attrNameLst>
                                      </p:cBhvr>
                                      <p:tavLst>
                                        <p:tav tm="0">
                                          <p:val>
                                            <p:strVal val="#ppt_w*0.05"/>
                                          </p:val>
                                        </p:tav>
                                        <p:tav tm="100000">
                                          <p:val>
                                            <p:strVal val="#ppt_w"/>
                                          </p:val>
                                        </p:tav>
                                      </p:tavLst>
                                    </p:anim>
                                    <p:anim calcmode="lin" valueType="num">
                                      <p:cBhvr>
                                        <p:cTn id="24" dur="500" fill="hold"/>
                                        <p:tgtEl>
                                          <p:spTgt spid="558090"/>
                                        </p:tgtEl>
                                        <p:attrNameLst>
                                          <p:attrName>ppt_h</p:attrName>
                                        </p:attrNameLst>
                                      </p:cBhvr>
                                      <p:tavLst>
                                        <p:tav tm="0">
                                          <p:val>
                                            <p:strVal val="#ppt_h"/>
                                          </p:val>
                                        </p:tav>
                                        <p:tav tm="100000">
                                          <p:val>
                                            <p:strVal val="#ppt_h"/>
                                          </p:val>
                                        </p:tav>
                                      </p:tavLst>
                                    </p:anim>
                                    <p:anim calcmode="lin" valueType="num">
                                      <p:cBhvr>
                                        <p:cTn id="25" dur="500" fill="hold"/>
                                        <p:tgtEl>
                                          <p:spTgt spid="558090"/>
                                        </p:tgtEl>
                                        <p:attrNameLst>
                                          <p:attrName>ppt_x</p:attrName>
                                        </p:attrNameLst>
                                      </p:cBhvr>
                                      <p:tavLst>
                                        <p:tav tm="0">
                                          <p:val>
                                            <p:strVal val="#ppt_x-.2"/>
                                          </p:val>
                                        </p:tav>
                                        <p:tav tm="100000">
                                          <p:val>
                                            <p:strVal val="#ppt_x"/>
                                          </p:val>
                                        </p:tav>
                                      </p:tavLst>
                                    </p:anim>
                                    <p:anim calcmode="lin" valueType="num">
                                      <p:cBhvr>
                                        <p:cTn id="26" dur="500" fill="hold"/>
                                        <p:tgtEl>
                                          <p:spTgt spid="558090"/>
                                        </p:tgtEl>
                                        <p:attrNameLst>
                                          <p:attrName>ppt_y</p:attrName>
                                        </p:attrNameLst>
                                      </p:cBhvr>
                                      <p:tavLst>
                                        <p:tav tm="0">
                                          <p:val>
                                            <p:strVal val="#ppt_y"/>
                                          </p:val>
                                        </p:tav>
                                        <p:tav tm="100000">
                                          <p:val>
                                            <p:strVal val="#ppt_y"/>
                                          </p:val>
                                        </p:tav>
                                      </p:tavLst>
                                    </p:anim>
                                    <p:animEffect transition="in" filter="fade">
                                      <p:cBhvr>
                                        <p:cTn id="27" dur="500"/>
                                        <p:tgtEl>
                                          <p:spTgt spid="5580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558091"/>
                                        </p:tgtEl>
                                        <p:attrNameLst>
                                          <p:attrName>style.visibility</p:attrName>
                                        </p:attrNameLst>
                                      </p:cBhvr>
                                      <p:to>
                                        <p:strVal val="visible"/>
                                      </p:to>
                                    </p:set>
                                    <p:anim calcmode="lin" valueType="num">
                                      <p:cBhvr>
                                        <p:cTn id="32" dur="500" fill="hold"/>
                                        <p:tgtEl>
                                          <p:spTgt spid="558091"/>
                                        </p:tgtEl>
                                        <p:attrNameLst>
                                          <p:attrName>ppt_w</p:attrName>
                                        </p:attrNameLst>
                                      </p:cBhvr>
                                      <p:tavLst>
                                        <p:tav tm="0">
                                          <p:val>
                                            <p:strVal val="#ppt_w*0.05"/>
                                          </p:val>
                                        </p:tav>
                                        <p:tav tm="100000">
                                          <p:val>
                                            <p:strVal val="#ppt_w"/>
                                          </p:val>
                                        </p:tav>
                                      </p:tavLst>
                                    </p:anim>
                                    <p:anim calcmode="lin" valueType="num">
                                      <p:cBhvr>
                                        <p:cTn id="33" dur="500" fill="hold"/>
                                        <p:tgtEl>
                                          <p:spTgt spid="558091"/>
                                        </p:tgtEl>
                                        <p:attrNameLst>
                                          <p:attrName>ppt_h</p:attrName>
                                        </p:attrNameLst>
                                      </p:cBhvr>
                                      <p:tavLst>
                                        <p:tav tm="0">
                                          <p:val>
                                            <p:strVal val="#ppt_h"/>
                                          </p:val>
                                        </p:tav>
                                        <p:tav tm="100000">
                                          <p:val>
                                            <p:strVal val="#ppt_h"/>
                                          </p:val>
                                        </p:tav>
                                      </p:tavLst>
                                    </p:anim>
                                    <p:anim calcmode="lin" valueType="num">
                                      <p:cBhvr>
                                        <p:cTn id="34" dur="500" fill="hold"/>
                                        <p:tgtEl>
                                          <p:spTgt spid="558091"/>
                                        </p:tgtEl>
                                        <p:attrNameLst>
                                          <p:attrName>ppt_x</p:attrName>
                                        </p:attrNameLst>
                                      </p:cBhvr>
                                      <p:tavLst>
                                        <p:tav tm="0">
                                          <p:val>
                                            <p:strVal val="#ppt_x-.2"/>
                                          </p:val>
                                        </p:tav>
                                        <p:tav tm="100000">
                                          <p:val>
                                            <p:strVal val="#ppt_x"/>
                                          </p:val>
                                        </p:tav>
                                      </p:tavLst>
                                    </p:anim>
                                    <p:anim calcmode="lin" valueType="num">
                                      <p:cBhvr>
                                        <p:cTn id="35" dur="500" fill="hold"/>
                                        <p:tgtEl>
                                          <p:spTgt spid="558091"/>
                                        </p:tgtEl>
                                        <p:attrNameLst>
                                          <p:attrName>ppt_y</p:attrName>
                                        </p:attrNameLst>
                                      </p:cBhvr>
                                      <p:tavLst>
                                        <p:tav tm="0">
                                          <p:val>
                                            <p:strVal val="#ppt_y"/>
                                          </p:val>
                                        </p:tav>
                                        <p:tav tm="100000">
                                          <p:val>
                                            <p:strVal val="#ppt_y"/>
                                          </p:val>
                                        </p:tav>
                                      </p:tavLst>
                                    </p:anim>
                                    <p:animEffect transition="in" filter="fade">
                                      <p:cBhvr>
                                        <p:cTn id="36" dur="500"/>
                                        <p:tgtEl>
                                          <p:spTgt spid="558091"/>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558092"/>
                                        </p:tgtEl>
                                        <p:attrNameLst>
                                          <p:attrName>style.visibility</p:attrName>
                                        </p:attrNameLst>
                                      </p:cBhvr>
                                      <p:to>
                                        <p:strVal val="visible"/>
                                      </p:to>
                                    </p:set>
                                    <p:anim calcmode="lin" valueType="num">
                                      <p:cBhvr>
                                        <p:cTn id="39" dur="500" fill="hold"/>
                                        <p:tgtEl>
                                          <p:spTgt spid="558092"/>
                                        </p:tgtEl>
                                        <p:attrNameLst>
                                          <p:attrName>ppt_w</p:attrName>
                                        </p:attrNameLst>
                                      </p:cBhvr>
                                      <p:tavLst>
                                        <p:tav tm="0">
                                          <p:val>
                                            <p:strVal val="#ppt_w*0.05"/>
                                          </p:val>
                                        </p:tav>
                                        <p:tav tm="100000">
                                          <p:val>
                                            <p:strVal val="#ppt_w"/>
                                          </p:val>
                                        </p:tav>
                                      </p:tavLst>
                                    </p:anim>
                                    <p:anim calcmode="lin" valueType="num">
                                      <p:cBhvr>
                                        <p:cTn id="40" dur="500" fill="hold"/>
                                        <p:tgtEl>
                                          <p:spTgt spid="558092"/>
                                        </p:tgtEl>
                                        <p:attrNameLst>
                                          <p:attrName>ppt_h</p:attrName>
                                        </p:attrNameLst>
                                      </p:cBhvr>
                                      <p:tavLst>
                                        <p:tav tm="0">
                                          <p:val>
                                            <p:strVal val="#ppt_h"/>
                                          </p:val>
                                        </p:tav>
                                        <p:tav tm="100000">
                                          <p:val>
                                            <p:strVal val="#ppt_h"/>
                                          </p:val>
                                        </p:tav>
                                      </p:tavLst>
                                    </p:anim>
                                    <p:anim calcmode="lin" valueType="num">
                                      <p:cBhvr>
                                        <p:cTn id="41" dur="500" fill="hold"/>
                                        <p:tgtEl>
                                          <p:spTgt spid="558092"/>
                                        </p:tgtEl>
                                        <p:attrNameLst>
                                          <p:attrName>ppt_x</p:attrName>
                                        </p:attrNameLst>
                                      </p:cBhvr>
                                      <p:tavLst>
                                        <p:tav tm="0">
                                          <p:val>
                                            <p:strVal val="#ppt_x-.2"/>
                                          </p:val>
                                        </p:tav>
                                        <p:tav tm="100000">
                                          <p:val>
                                            <p:strVal val="#ppt_x"/>
                                          </p:val>
                                        </p:tav>
                                      </p:tavLst>
                                    </p:anim>
                                    <p:anim calcmode="lin" valueType="num">
                                      <p:cBhvr>
                                        <p:cTn id="42" dur="500" fill="hold"/>
                                        <p:tgtEl>
                                          <p:spTgt spid="558092"/>
                                        </p:tgtEl>
                                        <p:attrNameLst>
                                          <p:attrName>ppt_y</p:attrName>
                                        </p:attrNameLst>
                                      </p:cBhvr>
                                      <p:tavLst>
                                        <p:tav tm="0">
                                          <p:val>
                                            <p:strVal val="#ppt_y"/>
                                          </p:val>
                                        </p:tav>
                                        <p:tav tm="100000">
                                          <p:val>
                                            <p:strVal val="#ppt_y"/>
                                          </p:val>
                                        </p:tav>
                                      </p:tavLst>
                                    </p:anim>
                                    <p:animEffect transition="in" filter="fade">
                                      <p:cBhvr>
                                        <p:cTn id="43" dur="500"/>
                                        <p:tgtEl>
                                          <p:spTgt spid="55809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4" presetClass="entr" presetSubtype="0" accel="100000" fill="hold" nodeType="clickEffect">
                                  <p:stCondLst>
                                    <p:cond delay="0"/>
                                  </p:stCondLst>
                                  <p:childTnLst>
                                    <p:set>
                                      <p:cBhvr>
                                        <p:cTn id="47" dur="1" fill="hold">
                                          <p:stCondLst>
                                            <p:cond delay="0"/>
                                          </p:stCondLst>
                                        </p:cTn>
                                        <p:tgtEl>
                                          <p:spTgt spid="558093"/>
                                        </p:tgtEl>
                                        <p:attrNameLst>
                                          <p:attrName>style.visibility</p:attrName>
                                        </p:attrNameLst>
                                      </p:cBhvr>
                                      <p:to>
                                        <p:strVal val="visible"/>
                                      </p:to>
                                    </p:set>
                                    <p:anim calcmode="lin" valueType="num">
                                      <p:cBhvr>
                                        <p:cTn id="48" dur="500" fill="hold"/>
                                        <p:tgtEl>
                                          <p:spTgt spid="558093"/>
                                        </p:tgtEl>
                                        <p:attrNameLst>
                                          <p:attrName>ppt_w</p:attrName>
                                        </p:attrNameLst>
                                      </p:cBhvr>
                                      <p:tavLst>
                                        <p:tav tm="0">
                                          <p:val>
                                            <p:strVal val="#ppt_w*0.05"/>
                                          </p:val>
                                        </p:tav>
                                        <p:tav tm="100000">
                                          <p:val>
                                            <p:strVal val="#ppt_w"/>
                                          </p:val>
                                        </p:tav>
                                      </p:tavLst>
                                    </p:anim>
                                    <p:anim calcmode="lin" valueType="num">
                                      <p:cBhvr>
                                        <p:cTn id="49" dur="500" fill="hold"/>
                                        <p:tgtEl>
                                          <p:spTgt spid="558093"/>
                                        </p:tgtEl>
                                        <p:attrNameLst>
                                          <p:attrName>ppt_h</p:attrName>
                                        </p:attrNameLst>
                                      </p:cBhvr>
                                      <p:tavLst>
                                        <p:tav tm="0">
                                          <p:val>
                                            <p:strVal val="#ppt_h"/>
                                          </p:val>
                                        </p:tav>
                                        <p:tav tm="100000">
                                          <p:val>
                                            <p:strVal val="#ppt_h"/>
                                          </p:val>
                                        </p:tav>
                                      </p:tavLst>
                                    </p:anim>
                                    <p:anim calcmode="lin" valueType="num">
                                      <p:cBhvr>
                                        <p:cTn id="50" dur="500" fill="hold"/>
                                        <p:tgtEl>
                                          <p:spTgt spid="558093"/>
                                        </p:tgtEl>
                                        <p:attrNameLst>
                                          <p:attrName>ppt_x</p:attrName>
                                        </p:attrNameLst>
                                      </p:cBhvr>
                                      <p:tavLst>
                                        <p:tav tm="0">
                                          <p:val>
                                            <p:strVal val="#ppt_x-.2"/>
                                          </p:val>
                                        </p:tav>
                                        <p:tav tm="100000">
                                          <p:val>
                                            <p:strVal val="#ppt_x"/>
                                          </p:val>
                                        </p:tav>
                                      </p:tavLst>
                                    </p:anim>
                                    <p:anim calcmode="lin" valueType="num">
                                      <p:cBhvr>
                                        <p:cTn id="51" dur="500" fill="hold"/>
                                        <p:tgtEl>
                                          <p:spTgt spid="558093"/>
                                        </p:tgtEl>
                                        <p:attrNameLst>
                                          <p:attrName>ppt_y</p:attrName>
                                        </p:attrNameLst>
                                      </p:cBhvr>
                                      <p:tavLst>
                                        <p:tav tm="0">
                                          <p:val>
                                            <p:strVal val="#ppt_y"/>
                                          </p:val>
                                        </p:tav>
                                        <p:tav tm="100000">
                                          <p:val>
                                            <p:strVal val="#ppt_y"/>
                                          </p:val>
                                        </p:tav>
                                      </p:tavLst>
                                    </p:anim>
                                    <p:animEffect transition="in" filter="fade">
                                      <p:cBhvr>
                                        <p:cTn id="52" dur="500"/>
                                        <p:tgtEl>
                                          <p:spTgt spid="558093"/>
                                        </p:tgtEl>
                                      </p:cBhvr>
                                    </p:animEffect>
                                  </p:childTnLst>
                                </p:cTn>
                              </p:par>
                              <p:par>
                                <p:cTn id="53" presetID="54" presetClass="entr" presetSubtype="0" accel="100000" fill="hold" grpId="0" nodeType="withEffect">
                                  <p:stCondLst>
                                    <p:cond delay="0"/>
                                  </p:stCondLst>
                                  <p:childTnLst>
                                    <p:set>
                                      <p:cBhvr>
                                        <p:cTn id="54" dur="1" fill="hold">
                                          <p:stCondLst>
                                            <p:cond delay="0"/>
                                          </p:stCondLst>
                                        </p:cTn>
                                        <p:tgtEl>
                                          <p:spTgt spid="558094"/>
                                        </p:tgtEl>
                                        <p:attrNameLst>
                                          <p:attrName>style.visibility</p:attrName>
                                        </p:attrNameLst>
                                      </p:cBhvr>
                                      <p:to>
                                        <p:strVal val="visible"/>
                                      </p:to>
                                    </p:set>
                                    <p:anim calcmode="lin" valueType="num">
                                      <p:cBhvr>
                                        <p:cTn id="55" dur="500" fill="hold"/>
                                        <p:tgtEl>
                                          <p:spTgt spid="558094"/>
                                        </p:tgtEl>
                                        <p:attrNameLst>
                                          <p:attrName>ppt_w</p:attrName>
                                        </p:attrNameLst>
                                      </p:cBhvr>
                                      <p:tavLst>
                                        <p:tav tm="0">
                                          <p:val>
                                            <p:strVal val="#ppt_w*0.05"/>
                                          </p:val>
                                        </p:tav>
                                        <p:tav tm="100000">
                                          <p:val>
                                            <p:strVal val="#ppt_w"/>
                                          </p:val>
                                        </p:tav>
                                      </p:tavLst>
                                    </p:anim>
                                    <p:anim calcmode="lin" valueType="num">
                                      <p:cBhvr>
                                        <p:cTn id="56" dur="500" fill="hold"/>
                                        <p:tgtEl>
                                          <p:spTgt spid="558094"/>
                                        </p:tgtEl>
                                        <p:attrNameLst>
                                          <p:attrName>ppt_h</p:attrName>
                                        </p:attrNameLst>
                                      </p:cBhvr>
                                      <p:tavLst>
                                        <p:tav tm="0">
                                          <p:val>
                                            <p:strVal val="#ppt_h"/>
                                          </p:val>
                                        </p:tav>
                                        <p:tav tm="100000">
                                          <p:val>
                                            <p:strVal val="#ppt_h"/>
                                          </p:val>
                                        </p:tav>
                                      </p:tavLst>
                                    </p:anim>
                                    <p:anim calcmode="lin" valueType="num">
                                      <p:cBhvr>
                                        <p:cTn id="57" dur="500" fill="hold"/>
                                        <p:tgtEl>
                                          <p:spTgt spid="558094"/>
                                        </p:tgtEl>
                                        <p:attrNameLst>
                                          <p:attrName>ppt_x</p:attrName>
                                        </p:attrNameLst>
                                      </p:cBhvr>
                                      <p:tavLst>
                                        <p:tav tm="0">
                                          <p:val>
                                            <p:strVal val="#ppt_x-.2"/>
                                          </p:val>
                                        </p:tav>
                                        <p:tav tm="100000">
                                          <p:val>
                                            <p:strVal val="#ppt_x"/>
                                          </p:val>
                                        </p:tav>
                                      </p:tavLst>
                                    </p:anim>
                                    <p:anim calcmode="lin" valueType="num">
                                      <p:cBhvr>
                                        <p:cTn id="58" dur="500" fill="hold"/>
                                        <p:tgtEl>
                                          <p:spTgt spid="558094"/>
                                        </p:tgtEl>
                                        <p:attrNameLst>
                                          <p:attrName>ppt_y</p:attrName>
                                        </p:attrNameLst>
                                      </p:cBhvr>
                                      <p:tavLst>
                                        <p:tav tm="0">
                                          <p:val>
                                            <p:strVal val="#ppt_y"/>
                                          </p:val>
                                        </p:tav>
                                        <p:tav tm="100000">
                                          <p:val>
                                            <p:strVal val="#ppt_y"/>
                                          </p:val>
                                        </p:tav>
                                      </p:tavLst>
                                    </p:anim>
                                    <p:animEffect transition="in" filter="fade">
                                      <p:cBhvr>
                                        <p:cTn id="59" dur="500"/>
                                        <p:tgtEl>
                                          <p:spTgt spid="558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8" grpId="0"/>
      <p:bldP spid="558090" grpId="0"/>
      <p:bldP spid="558092" grpId="0"/>
      <p:bldP spid="55809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6" name="Rectangle 2"/>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Related Rates</a:t>
            </a:r>
          </a:p>
        </p:txBody>
      </p:sp>
      <p:sp>
        <p:nvSpPr>
          <p:cNvPr id="559107" name="Text Box 3"/>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59109" name="Text Box 5"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sp>
        <p:nvSpPr>
          <p:cNvPr id="559110" name="Text Box 6" descr="Blue tissue paper"/>
          <p:cNvSpPr txBox="1">
            <a:spLocks noChangeArrowheads="1"/>
          </p:cNvSpPr>
          <p:nvPr/>
        </p:nvSpPr>
        <p:spPr bwMode="auto">
          <a:xfrm>
            <a:off x="609600" y="4098925"/>
            <a:ext cx="8305800" cy="7016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Therefore, the rate at which the distance from the plane to the observer is changing for the given values is 360 ft/sec.</a:t>
            </a:r>
          </a:p>
        </p:txBody>
      </p:sp>
      <p:graphicFrame>
        <p:nvGraphicFramePr>
          <p:cNvPr id="41989" name="Object 7"/>
          <p:cNvGraphicFramePr>
            <a:graphicFrameLocks noChangeAspect="1"/>
          </p:cNvGraphicFramePr>
          <p:nvPr/>
        </p:nvGraphicFramePr>
        <p:xfrm>
          <a:off x="1600200" y="1752600"/>
          <a:ext cx="2762250" cy="587375"/>
        </p:xfrm>
        <a:graphic>
          <a:graphicData uri="http://schemas.openxmlformats.org/presentationml/2006/ole">
            <mc:AlternateContent xmlns:mc="http://schemas.openxmlformats.org/markup-compatibility/2006">
              <mc:Choice xmlns:v="urn:schemas-microsoft-com:vml" Requires="v">
                <p:oleObj spid="_x0000_s42037" name="Equation" r:id="rId4" imgW="1841500" imgH="393700" progId="Equation.3">
                  <p:embed/>
                </p:oleObj>
              </mc:Choice>
              <mc:Fallback>
                <p:oleObj name="Equation" r:id="rId4" imgW="1841500" imgH="3937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752600"/>
                        <a:ext cx="276225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9112" name="Text Box 8" descr="Blue tissue paper"/>
          <p:cNvSpPr txBox="1">
            <a:spLocks noChangeArrowheads="1"/>
          </p:cNvSpPr>
          <p:nvPr/>
        </p:nvSpPr>
        <p:spPr bwMode="auto">
          <a:xfrm>
            <a:off x="5565775" y="1835150"/>
            <a:ext cx="2587625"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i="1" smtClean="0">
                <a:latin typeface="Times New Roman" charset="0"/>
                <a:cs typeface="+mn-cs"/>
              </a:rPr>
              <a:t>y</a:t>
            </a:r>
            <a:r>
              <a:rPr lang="en-US" sz="2000" smtClean="0">
                <a:latin typeface="Times New Roman" charset="0"/>
                <a:cs typeface="+mn-cs"/>
              </a:rPr>
              <a:t> = 13,000; </a:t>
            </a:r>
            <a:r>
              <a:rPr lang="en-US" sz="2000" i="1" smtClean="0">
                <a:latin typeface="Times New Roman" charset="0"/>
                <a:cs typeface="+mn-cs"/>
              </a:rPr>
              <a:t>x</a:t>
            </a:r>
            <a:r>
              <a:rPr lang="en-US" sz="2000" smtClean="0">
                <a:latin typeface="Times New Roman" charset="0"/>
                <a:cs typeface="+mn-cs"/>
              </a:rPr>
              <a:t> = 12,000;</a:t>
            </a:r>
          </a:p>
        </p:txBody>
      </p:sp>
      <p:graphicFrame>
        <p:nvGraphicFramePr>
          <p:cNvPr id="41991" name="Object 9"/>
          <p:cNvGraphicFramePr>
            <a:graphicFrameLocks noChangeAspect="1"/>
          </p:cNvGraphicFramePr>
          <p:nvPr/>
        </p:nvGraphicFramePr>
        <p:xfrm>
          <a:off x="8077200" y="1752600"/>
          <a:ext cx="933450" cy="587375"/>
        </p:xfrm>
        <a:graphic>
          <a:graphicData uri="http://schemas.openxmlformats.org/presentationml/2006/ole">
            <mc:AlternateContent xmlns:mc="http://schemas.openxmlformats.org/markup-compatibility/2006">
              <mc:Choice xmlns:v="urn:schemas-microsoft-com:vml" Requires="v">
                <p:oleObj spid="_x0000_s42038" name="Equation" r:id="rId6" imgW="622030" imgH="393529" progId="Equation.3">
                  <p:embed/>
                </p:oleObj>
              </mc:Choice>
              <mc:Fallback>
                <p:oleObj name="Equation" r:id="rId6" imgW="622030" imgH="393529"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1752600"/>
                        <a:ext cx="93345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59114" name="Object 10"/>
          <p:cNvGraphicFramePr>
            <a:graphicFrameLocks noChangeAspect="1"/>
          </p:cNvGraphicFramePr>
          <p:nvPr/>
        </p:nvGraphicFramePr>
        <p:xfrm>
          <a:off x="2028825" y="2457450"/>
          <a:ext cx="2114550" cy="587375"/>
        </p:xfrm>
        <a:graphic>
          <a:graphicData uri="http://schemas.openxmlformats.org/presentationml/2006/ole">
            <mc:AlternateContent xmlns:mc="http://schemas.openxmlformats.org/markup-compatibility/2006">
              <mc:Choice xmlns:v="urn:schemas-microsoft-com:vml" Requires="v">
                <p:oleObj spid="_x0000_s42039" name="Equation" r:id="rId8" imgW="1409088" imgH="393529" progId="Equation.3">
                  <p:embed/>
                </p:oleObj>
              </mc:Choice>
              <mc:Fallback>
                <p:oleObj name="Equation" r:id="rId8" imgW="1409088" imgH="393529"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8825" y="2457450"/>
                        <a:ext cx="211455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9115" name="Text Box 11" descr="Blue tissue paper"/>
          <p:cNvSpPr txBox="1">
            <a:spLocks noChangeArrowheads="1"/>
          </p:cNvSpPr>
          <p:nvPr/>
        </p:nvSpPr>
        <p:spPr bwMode="auto">
          <a:xfrm>
            <a:off x="5565775" y="2543175"/>
            <a:ext cx="1139825"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Simplify.</a:t>
            </a:r>
          </a:p>
        </p:txBody>
      </p:sp>
      <p:graphicFrame>
        <p:nvGraphicFramePr>
          <p:cNvPr id="559116" name="Object 12"/>
          <p:cNvGraphicFramePr>
            <a:graphicFrameLocks noChangeAspect="1"/>
          </p:cNvGraphicFramePr>
          <p:nvPr/>
        </p:nvGraphicFramePr>
        <p:xfrm>
          <a:off x="2595563" y="3143250"/>
          <a:ext cx="895350" cy="587375"/>
        </p:xfrm>
        <a:graphic>
          <a:graphicData uri="http://schemas.openxmlformats.org/presentationml/2006/ole">
            <mc:AlternateContent xmlns:mc="http://schemas.openxmlformats.org/markup-compatibility/2006">
              <mc:Choice xmlns:v="urn:schemas-microsoft-com:vml" Requires="v">
                <p:oleObj spid="_x0000_s42040" name="Equation" r:id="rId10" imgW="596641" imgH="393529" progId="Equation.3">
                  <p:embed/>
                </p:oleObj>
              </mc:Choice>
              <mc:Fallback>
                <p:oleObj name="Equation" r:id="rId10" imgW="596641" imgH="393529"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5563" y="3143250"/>
                        <a:ext cx="895350"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9117" name="Text Box 13" descr="Blue tissue paper"/>
          <p:cNvSpPr txBox="1">
            <a:spLocks noChangeArrowheads="1"/>
          </p:cNvSpPr>
          <p:nvPr/>
        </p:nvSpPr>
        <p:spPr bwMode="auto">
          <a:xfrm>
            <a:off x="5565775" y="3232150"/>
            <a:ext cx="987425"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Divide.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59114"/>
                                        </p:tgtEl>
                                        <p:attrNameLst>
                                          <p:attrName>style.visibility</p:attrName>
                                        </p:attrNameLst>
                                      </p:cBhvr>
                                      <p:to>
                                        <p:strVal val="visible"/>
                                      </p:to>
                                    </p:set>
                                    <p:anim calcmode="lin" valueType="num">
                                      <p:cBhvr>
                                        <p:cTn id="7" dur="500" fill="hold"/>
                                        <p:tgtEl>
                                          <p:spTgt spid="559114"/>
                                        </p:tgtEl>
                                        <p:attrNameLst>
                                          <p:attrName>ppt_w</p:attrName>
                                        </p:attrNameLst>
                                      </p:cBhvr>
                                      <p:tavLst>
                                        <p:tav tm="0">
                                          <p:val>
                                            <p:strVal val="#ppt_w*0.05"/>
                                          </p:val>
                                        </p:tav>
                                        <p:tav tm="100000">
                                          <p:val>
                                            <p:strVal val="#ppt_w"/>
                                          </p:val>
                                        </p:tav>
                                      </p:tavLst>
                                    </p:anim>
                                    <p:anim calcmode="lin" valueType="num">
                                      <p:cBhvr>
                                        <p:cTn id="8" dur="500" fill="hold"/>
                                        <p:tgtEl>
                                          <p:spTgt spid="559114"/>
                                        </p:tgtEl>
                                        <p:attrNameLst>
                                          <p:attrName>ppt_h</p:attrName>
                                        </p:attrNameLst>
                                      </p:cBhvr>
                                      <p:tavLst>
                                        <p:tav tm="0">
                                          <p:val>
                                            <p:strVal val="#ppt_h"/>
                                          </p:val>
                                        </p:tav>
                                        <p:tav tm="100000">
                                          <p:val>
                                            <p:strVal val="#ppt_h"/>
                                          </p:val>
                                        </p:tav>
                                      </p:tavLst>
                                    </p:anim>
                                    <p:anim calcmode="lin" valueType="num">
                                      <p:cBhvr>
                                        <p:cTn id="9" dur="500" fill="hold"/>
                                        <p:tgtEl>
                                          <p:spTgt spid="559114"/>
                                        </p:tgtEl>
                                        <p:attrNameLst>
                                          <p:attrName>ppt_x</p:attrName>
                                        </p:attrNameLst>
                                      </p:cBhvr>
                                      <p:tavLst>
                                        <p:tav tm="0">
                                          <p:val>
                                            <p:strVal val="#ppt_x-.2"/>
                                          </p:val>
                                        </p:tav>
                                        <p:tav tm="100000">
                                          <p:val>
                                            <p:strVal val="#ppt_x"/>
                                          </p:val>
                                        </p:tav>
                                      </p:tavLst>
                                    </p:anim>
                                    <p:anim calcmode="lin" valueType="num">
                                      <p:cBhvr>
                                        <p:cTn id="10" dur="500" fill="hold"/>
                                        <p:tgtEl>
                                          <p:spTgt spid="559114"/>
                                        </p:tgtEl>
                                        <p:attrNameLst>
                                          <p:attrName>ppt_y</p:attrName>
                                        </p:attrNameLst>
                                      </p:cBhvr>
                                      <p:tavLst>
                                        <p:tav tm="0">
                                          <p:val>
                                            <p:strVal val="#ppt_y"/>
                                          </p:val>
                                        </p:tav>
                                        <p:tav tm="100000">
                                          <p:val>
                                            <p:strVal val="#ppt_y"/>
                                          </p:val>
                                        </p:tav>
                                      </p:tavLst>
                                    </p:anim>
                                    <p:animEffect transition="in" filter="fade">
                                      <p:cBhvr>
                                        <p:cTn id="11" dur="500"/>
                                        <p:tgtEl>
                                          <p:spTgt spid="559114"/>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559115"/>
                                        </p:tgtEl>
                                        <p:attrNameLst>
                                          <p:attrName>style.visibility</p:attrName>
                                        </p:attrNameLst>
                                      </p:cBhvr>
                                      <p:to>
                                        <p:strVal val="visible"/>
                                      </p:to>
                                    </p:set>
                                    <p:anim calcmode="lin" valueType="num">
                                      <p:cBhvr>
                                        <p:cTn id="14" dur="500" fill="hold"/>
                                        <p:tgtEl>
                                          <p:spTgt spid="559115"/>
                                        </p:tgtEl>
                                        <p:attrNameLst>
                                          <p:attrName>ppt_w</p:attrName>
                                        </p:attrNameLst>
                                      </p:cBhvr>
                                      <p:tavLst>
                                        <p:tav tm="0">
                                          <p:val>
                                            <p:strVal val="#ppt_w*0.05"/>
                                          </p:val>
                                        </p:tav>
                                        <p:tav tm="100000">
                                          <p:val>
                                            <p:strVal val="#ppt_w"/>
                                          </p:val>
                                        </p:tav>
                                      </p:tavLst>
                                    </p:anim>
                                    <p:anim calcmode="lin" valueType="num">
                                      <p:cBhvr>
                                        <p:cTn id="15" dur="500" fill="hold"/>
                                        <p:tgtEl>
                                          <p:spTgt spid="559115"/>
                                        </p:tgtEl>
                                        <p:attrNameLst>
                                          <p:attrName>ppt_h</p:attrName>
                                        </p:attrNameLst>
                                      </p:cBhvr>
                                      <p:tavLst>
                                        <p:tav tm="0">
                                          <p:val>
                                            <p:strVal val="#ppt_h"/>
                                          </p:val>
                                        </p:tav>
                                        <p:tav tm="100000">
                                          <p:val>
                                            <p:strVal val="#ppt_h"/>
                                          </p:val>
                                        </p:tav>
                                      </p:tavLst>
                                    </p:anim>
                                    <p:anim calcmode="lin" valueType="num">
                                      <p:cBhvr>
                                        <p:cTn id="16" dur="500" fill="hold"/>
                                        <p:tgtEl>
                                          <p:spTgt spid="559115"/>
                                        </p:tgtEl>
                                        <p:attrNameLst>
                                          <p:attrName>ppt_x</p:attrName>
                                        </p:attrNameLst>
                                      </p:cBhvr>
                                      <p:tavLst>
                                        <p:tav tm="0">
                                          <p:val>
                                            <p:strVal val="#ppt_x-.2"/>
                                          </p:val>
                                        </p:tav>
                                        <p:tav tm="100000">
                                          <p:val>
                                            <p:strVal val="#ppt_x"/>
                                          </p:val>
                                        </p:tav>
                                      </p:tavLst>
                                    </p:anim>
                                    <p:anim calcmode="lin" valueType="num">
                                      <p:cBhvr>
                                        <p:cTn id="17" dur="500" fill="hold"/>
                                        <p:tgtEl>
                                          <p:spTgt spid="559115"/>
                                        </p:tgtEl>
                                        <p:attrNameLst>
                                          <p:attrName>ppt_y</p:attrName>
                                        </p:attrNameLst>
                                      </p:cBhvr>
                                      <p:tavLst>
                                        <p:tav tm="0">
                                          <p:val>
                                            <p:strVal val="#ppt_y"/>
                                          </p:val>
                                        </p:tav>
                                        <p:tav tm="100000">
                                          <p:val>
                                            <p:strVal val="#ppt_y"/>
                                          </p:val>
                                        </p:tav>
                                      </p:tavLst>
                                    </p:anim>
                                    <p:animEffect transition="in" filter="fade">
                                      <p:cBhvr>
                                        <p:cTn id="18" dur="500"/>
                                        <p:tgtEl>
                                          <p:spTgt spid="5591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59116"/>
                                        </p:tgtEl>
                                        <p:attrNameLst>
                                          <p:attrName>style.visibility</p:attrName>
                                        </p:attrNameLst>
                                      </p:cBhvr>
                                      <p:to>
                                        <p:strVal val="visible"/>
                                      </p:to>
                                    </p:set>
                                    <p:anim calcmode="lin" valueType="num">
                                      <p:cBhvr>
                                        <p:cTn id="23" dur="500" fill="hold"/>
                                        <p:tgtEl>
                                          <p:spTgt spid="559116"/>
                                        </p:tgtEl>
                                        <p:attrNameLst>
                                          <p:attrName>ppt_w</p:attrName>
                                        </p:attrNameLst>
                                      </p:cBhvr>
                                      <p:tavLst>
                                        <p:tav tm="0">
                                          <p:val>
                                            <p:strVal val="#ppt_w*0.05"/>
                                          </p:val>
                                        </p:tav>
                                        <p:tav tm="100000">
                                          <p:val>
                                            <p:strVal val="#ppt_w"/>
                                          </p:val>
                                        </p:tav>
                                      </p:tavLst>
                                    </p:anim>
                                    <p:anim calcmode="lin" valueType="num">
                                      <p:cBhvr>
                                        <p:cTn id="24" dur="500" fill="hold"/>
                                        <p:tgtEl>
                                          <p:spTgt spid="559116"/>
                                        </p:tgtEl>
                                        <p:attrNameLst>
                                          <p:attrName>ppt_h</p:attrName>
                                        </p:attrNameLst>
                                      </p:cBhvr>
                                      <p:tavLst>
                                        <p:tav tm="0">
                                          <p:val>
                                            <p:strVal val="#ppt_h"/>
                                          </p:val>
                                        </p:tav>
                                        <p:tav tm="100000">
                                          <p:val>
                                            <p:strVal val="#ppt_h"/>
                                          </p:val>
                                        </p:tav>
                                      </p:tavLst>
                                    </p:anim>
                                    <p:anim calcmode="lin" valueType="num">
                                      <p:cBhvr>
                                        <p:cTn id="25" dur="500" fill="hold"/>
                                        <p:tgtEl>
                                          <p:spTgt spid="559116"/>
                                        </p:tgtEl>
                                        <p:attrNameLst>
                                          <p:attrName>ppt_x</p:attrName>
                                        </p:attrNameLst>
                                      </p:cBhvr>
                                      <p:tavLst>
                                        <p:tav tm="0">
                                          <p:val>
                                            <p:strVal val="#ppt_x-.2"/>
                                          </p:val>
                                        </p:tav>
                                        <p:tav tm="100000">
                                          <p:val>
                                            <p:strVal val="#ppt_x"/>
                                          </p:val>
                                        </p:tav>
                                      </p:tavLst>
                                    </p:anim>
                                    <p:anim calcmode="lin" valueType="num">
                                      <p:cBhvr>
                                        <p:cTn id="26" dur="500" fill="hold"/>
                                        <p:tgtEl>
                                          <p:spTgt spid="559116"/>
                                        </p:tgtEl>
                                        <p:attrNameLst>
                                          <p:attrName>ppt_y</p:attrName>
                                        </p:attrNameLst>
                                      </p:cBhvr>
                                      <p:tavLst>
                                        <p:tav tm="0">
                                          <p:val>
                                            <p:strVal val="#ppt_y"/>
                                          </p:val>
                                        </p:tav>
                                        <p:tav tm="100000">
                                          <p:val>
                                            <p:strVal val="#ppt_y"/>
                                          </p:val>
                                        </p:tav>
                                      </p:tavLst>
                                    </p:anim>
                                    <p:animEffect transition="in" filter="fade">
                                      <p:cBhvr>
                                        <p:cTn id="27" dur="500"/>
                                        <p:tgtEl>
                                          <p:spTgt spid="559116"/>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59117"/>
                                        </p:tgtEl>
                                        <p:attrNameLst>
                                          <p:attrName>style.visibility</p:attrName>
                                        </p:attrNameLst>
                                      </p:cBhvr>
                                      <p:to>
                                        <p:strVal val="visible"/>
                                      </p:to>
                                    </p:set>
                                    <p:anim calcmode="lin" valueType="num">
                                      <p:cBhvr>
                                        <p:cTn id="30" dur="500" fill="hold"/>
                                        <p:tgtEl>
                                          <p:spTgt spid="559117"/>
                                        </p:tgtEl>
                                        <p:attrNameLst>
                                          <p:attrName>ppt_w</p:attrName>
                                        </p:attrNameLst>
                                      </p:cBhvr>
                                      <p:tavLst>
                                        <p:tav tm="0">
                                          <p:val>
                                            <p:strVal val="#ppt_w*0.05"/>
                                          </p:val>
                                        </p:tav>
                                        <p:tav tm="100000">
                                          <p:val>
                                            <p:strVal val="#ppt_w"/>
                                          </p:val>
                                        </p:tav>
                                      </p:tavLst>
                                    </p:anim>
                                    <p:anim calcmode="lin" valueType="num">
                                      <p:cBhvr>
                                        <p:cTn id="31" dur="500" fill="hold"/>
                                        <p:tgtEl>
                                          <p:spTgt spid="559117"/>
                                        </p:tgtEl>
                                        <p:attrNameLst>
                                          <p:attrName>ppt_h</p:attrName>
                                        </p:attrNameLst>
                                      </p:cBhvr>
                                      <p:tavLst>
                                        <p:tav tm="0">
                                          <p:val>
                                            <p:strVal val="#ppt_h"/>
                                          </p:val>
                                        </p:tav>
                                        <p:tav tm="100000">
                                          <p:val>
                                            <p:strVal val="#ppt_h"/>
                                          </p:val>
                                        </p:tav>
                                      </p:tavLst>
                                    </p:anim>
                                    <p:anim calcmode="lin" valueType="num">
                                      <p:cBhvr>
                                        <p:cTn id="32" dur="500" fill="hold"/>
                                        <p:tgtEl>
                                          <p:spTgt spid="559117"/>
                                        </p:tgtEl>
                                        <p:attrNameLst>
                                          <p:attrName>ppt_x</p:attrName>
                                        </p:attrNameLst>
                                      </p:cBhvr>
                                      <p:tavLst>
                                        <p:tav tm="0">
                                          <p:val>
                                            <p:strVal val="#ppt_x-.2"/>
                                          </p:val>
                                        </p:tav>
                                        <p:tav tm="100000">
                                          <p:val>
                                            <p:strVal val="#ppt_x"/>
                                          </p:val>
                                        </p:tav>
                                      </p:tavLst>
                                    </p:anim>
                                    <p:anim calcmode="lin" valueType="num">
                                      <p:cBhvr>
                                        <p:cTn id="33" dur="500" fill="hold"/>
                                        <p:tgtEl>
                                          <p:spTgt spid="559117"/>
                                        </p:tgtEl>
                                        <p:attrNameLst>
                                          <p:attrName>ppt_y</p:attrName>
                                        </p:attrNameLst>
                                      </p:cBhvr>
                                      <p:tavLst>
                                        <p:tav tm="0">
                                          <p:val>
                                            <p:strVal val="#ppt_y"/>
                                          </p:val>
                                        </p:tav>
                                        <p:tav tm="100000">
                                          <p:val>
                                            <p:strVal val="#ppt_y"/>
                                          </p:val>
                                        </p:tav>
                                      </p:tavLst>
                                    </p:anim>
                                    <p:animEffect transition="in" filter="fade">
                                      <p:cBhvr>
                                        <p:cTn id="34" dur="500"/>
                                        <p:tgtEl>
                                          <p:spTgt spid="5591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559110">
                                            <p:txEl>
                                              <p:pRg st="0" end="0"/>
                                            </p:txEl>
                                          </p:spTgt>
                                        </p:tgtEl>
                                        <p:attrNameLst>
                                          <p:attrName>style.visibility</p:attrName>
                                        </p:attrNameLst>
                                      </p:cBhvr>
                                      <p:to>
                                        <p:strVal val="visible"/>
                                      </p:to>
                                    </p:set>
                                    <p:anim calcmode="lin" valueType="num">
                                      <p:cBhvr>
                                        <p:cTn id="39" dur="500" fill="hold"/>
                                        <p:tgtEl>
                                          <p:spTgt spid="559110">
                                            <p:txEl>
                                              <p:pRg st="0" end="0"/>
                                            </p:txEl>
                                          </p:spTgt>
                                        </p:tgtEl>
                                        <p:attrNameLst>
                                          <p:attrName>ppt_w</p:attrName>
                                        </p:attrNameLst>
                                      </p:cBhvr>
                                      <p:tavLst>
                                        <p:tav tm="0">
                                          <p:val>
                                            <p:strVal val="#ppt_w*0.05"/>
                                          </p:val>
                                        </p:tav>
                                        <p:tav tm="100000">
                                          <p:val>
                                            <p:strVal val="#ppt_w"/>
                                          </p:val>
                                        </p:tav>
                                      </p:tavLst>
                                    </p:anim>
                                    <p:anim calcmode="lin" valueType="num">
                                      <p:cBhvr>
                                        <p:cTn id="40" dur="500" fill="hold"/>
                                        <p:tgtEl>
                                          <p:spTgt spid="559110">
                                            <p:txEl>
                                              <p:pRg st="0" end="0"/>
                                            </p:txEl>
                                          </p:spTgt>
                                        </p:tgtEl>
                                        <p:attrNameLst>
                                          <p:attrName>ppt_h</p:attrName>
                                        </p:attrNameLst>
                                      </p:cBhvr>
                                      <p:tavLst>
                                        <p:tav tm="0">
                                          <p:val>
                                            <p:strVal val="#ppt_h"/>
                                          </p:val>
                                        </p:tav>
                                        <p:tav tm="100000">
                                          <p:val>
                                            <p:strVal val="#ppt_h"/>
                                          </p:val>
                                        </p:tav>
                                      </p:tavLst>
                                    </p:anim>
                                    <p:anim calcmode="lin" valueType="num">
                                      <p:cBhvr>
                                        <p:cTn id="41" dur="500" fill="hold"/>
                                        <p:tgtEl>
                                          <p:spTgt spid="559110">
                                            <p:txEl>
                                              <p:pRg st="0" end="0"/>
                                            </p:txEl>
                                          </p:spTgt>
                                        </p:tgtEl>
                                        <p:attrNameLst>
                                          <p:attrName>ppt_x</p:attrName>
                                        </p:attrNameLst>
                                      </p:cBhvr>
                                      <p:tavLst>
                                        <p:tav tm="0">
                                          <p:val>
                                            <p:strVal val="#ppt_x-.2"/>
                                          </p:val>
                                        </p:tav>
                                        <p:tav tm="100000">
                                          <p:val>
                                            <p:strVal val="#ppt_x"/>
                                          </p:val>
                                        </p:tav>
                                      </p:tavLst>
                                    </p:anim>
                                    <p:anim calcmode="lin" valueType="num">
                                      <p:cBhvr>
                                        <p:cTn id="42" dur="500" fill="hold"/>
                                        <p:tgtEl>
                                          <p:spTgt spid="559110">
                                            <p:txEl>
                                              <p:pRg st="0" end="0"/>
                                            </p:txEl>
                                          </p:spTgt>
                                        </p:tgtEl>
                                        <p:attrNameLst>
                                          <p:attrName>ppt_y</p:attrName>
                                        </p:attrNameLst>
                                      </p:cBhvr>
                                      <p:tavLst>
                                        <p:tav tm="0">
                                          <p:val>
                                            <p:strVal val="#ppt_y"/>
                                          </p:val>
                                        </p:tav>
                                        <p:tav tm="100000">
                                          <p:val>
                                            <p:strVal val="#ppt_y"/>
                                          </p:val>
                                        </p:tav>
                                      </p:tavLst>
                                    </p:anim>
                                    <p:animEffect transition="in" filter="fade">
                                      <p:cBhvr>
                                        <p:cTn id="43" dur="500"/>
                                        <p:tgtEl>
                                          <p:spTgt spid="559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15" grpId="0"/>
      <p:bldP spid="5591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FFFFCC"/>
        </a:solidFill>
        <a:effectLst/>
      </p:bgPr>
    </p:bg>
    <p:spTree>
      <p:nvGrpSpPr>
        <p:cNvPr id="1" name=""/>
        <p:cNvGrpSpPr/>
        <p:nvPr/>
      </p:nvGrpSpPr>
      <p:grpSpPr>
        <a:xfrm>
          <a:off x="0" y="0"/>
          <a:ext cx="0" cy="0"/>
          <a:chOff x="0" y="0"/>
          <a:chExt cx="0" cy="0"/>
        </a:xfrm>
      </p:grpSpPr>
      <p:sp>
        <p:nvSpPr>
          <p:cNvPr id="176132" name="Text Box 4" descr="Blue tissue paper"/>
          <p:cNvSpPr txBox="1">
            <a:spLocks noChangeArrowheads="1"/>
          </p:cNvSpPr>
          <p:nvPr/>
        </p:nvSpPr>
        <p:spPr bwMode="auto">
          <a:xfrm>
            <a:off x="1447800" y="2895600"/>
            <a:ext cx="6705600" cy="1069975"/>
          </a:xfrm>
          <a:prstGeom prst="rect">
            <a:avLst/>
          </a:prstGeom>
          <a:noFill/>
          <a:ln>
            <a:noFill/>
          </a:ln>
          <a:effectLst/>
          <a:extLst>
            <a:ext uri="{909E8E84-426E-40dd-AFC4-6F175D3DCCD1}">
              <a14:hiddenFill xmlns:a14="http://schemas.microsoft.com/office/drawing/2010/main" xmlns="">
                <a:blipFill dpi="0" rotWithShape="1">
                  <a:blip r:embed="rId2"/>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SzPct val="50000"/>
              <a:buFont typeface="Wingdings" charset="0"/>
              <a:buChar char="q"/>
              <a:defRPr/>
            </a:pPr>
            <a:r>
              <a:rPr lang="en-US" sz="1600" smtClean="0">
                <a:latin typeface="+mj-lt"/>
                <a:cs typeface="+mn-cs"/>
              </a:rPr>
              <a:t>The Product Rule</a:t>
            </a:r>
          </a:p>
          <a:p>
            <a:pPr>
              <a:spcBef>
                <a:spcPct val="50000"/>
              </a:spcBef>
              <a:buSzPct val="50000"/>
              <a:buFont typeface="Wingdings" charset="0"/>
              <a:buChar char="q"/>
              <a:defRPr/>
            </a:pPr>
            <a:r>
              <a:rPr lang="en-US" sz="1600" smtClean="0">
                <a:latin typeface="+mj-lt"/>
                <a:cs typeface="+mn-cs"/>
              </a:rPr>
              <a:t>The Quotient Rule</a:t>
            </a:r>
          </a:p>
          <a:p>
            <a:pPr>
              <a:spcBef>
                <a:spcPct val="50000"/>
              </a:spcBef>
              <a:buSzPct val="50000"/>
              <a:buFont typeface="Wingdings" charset="0"/>
              <a:buChar char="q"/>
              <a:defRPr/>
            </a:pPr>
            <a:r>
              <a:rPr lang="en-US" sz="1600" smtClean="0">
                <a:latin typeface="+mj-lt"/>
                <a:cs typeface="+mn-cs"/>
              </a:rPr>
              <a:t>Rate of Change</a:t>
            </a:r>
          </a:p>
        </p:txBody>
      </p:sp>
      <p:sp>
        <p:nvSpPr>
          <p:cNvPr id="176134" name="Rectangle 6"/>
          <p:cNvSpPr>
            <a:spLocks noGrp="1" noChangeArrowheads="1"/>
          </p:cNvSpPr>
          <p:nvPr>
            <p:ph type="title"/>
          </p:nvPr>
        </p:nvSpPr>
        <p:spPr>
          <a:xfrm>
            <a:off x="1443038" y="1371600"/>
            <a:ext cx="4348162" cy="1143000"/>
          </a:xfrm>
        </p:spPr>
        <p:txBody>
          <a:bodyPr/>
          <a:lstStyle/>
          <a:p>
            <a:pPr algn="l" eaLnBrk="1" hangingPunct="1">
              <a:defRPr/>
            </a:pPr>
            <a:r>
              <a:rPr lang="en-US" b="1" smtClean="0">
                <a:cs typeface="+mj-cs"/>
              </a:rPr>
              <a:t>Section Outline</a:t>
            </a:r>
          </a:p>
        </p:txBody>
      </p:sp>
      <p:sp>
        <p:nvSpPr>
          <p:cNvPr id="176136" name="Text Box 8"/>
          <p:cNvSpPr txBox="1">
            <a:spLocks noChangeArrowheads="1"/>
          </p:cNvSpPr>
          <p:nvPr/>
        </p:nvSpPr>
        <p:spPr bwMode="auto">
          <a:xfrm>
            <a:off x="0" y="528638"/>
            <a:ext cx="9144000" cy="385762"/>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30" name="Text Box 26" descr="Blue tissue paper"/>
          <p:cNvSpPr txBox="1">
            <a:spLocks noChangeArrowheads="1"/>
          </p:cNvSpPr>
          <p:nvPr/>
        </p:nvSpPr>
        <p:spPr bwMode="auto">
          <a:xfrm>
            <a:off x="533400" y="2057400"/>
            <a:ext cx="7620000" cy="3597275"/>
          </a:xfrm>
          <a:prstGeom prst="rect">
            <a:avLst/>
          </a:prstGeom>
          <a:noFill/>
          <a:ln>
            <a:noFill/>
          </a:ln>
          <a:effectLst/>
          <a:extLst>
            <a:ext uri="{909E8E84-426E-40dd-AFC4-6F175D3DCCD1}">
              <a14:hiddenFill xmlns:a14="http://schemas.microsoft.com/office/drawing/2010/main" xmlns="">
                <a:blipFill dpi="0" rotWithShape="1">
                  <a:blip r:embed="rId4"/>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dirty="0" smtClean="0">
                <a:latin typeface="Times New Roman" charset="0"/>
                <a:cs typeface="+mn-cs"/>
              </a:rPr>
              <a:t>Product Rule:</a:t>
            </a:r>
          </a:p>
          <a:p>
            <a:pPr>
              <a:spcBef>
                <a:spcPct val="50000"/>
              </a:spcBef>
              <a:defRPr/>
            </a:pPr>
            <a:endParaRPr lang="en-US" sz="2000" dirty="0" smtClean="0">
              <a:latin typeface="Times New Roman" charset="0"/>
              <a:cs typeface="+mn-cs"/>
            </a:endParaRPr>
          </a:p>
          <a:p>
            <a:pPr>
              <a:spcBef>
                <a:spcPct val="50000"/>
              </a:spcBef>
              <a:defRPr/>
            </a:pPr>
            <a:endParaRPr lang="en-US" sz="2000" dirty="0" smtClean="0">
              <a:latin typeface="Times New Roman" charset="0"/>
              <a:cs typeface="+mn-cs"/>
            </a:endParaRPr>
          </a:p>
          <a:p>
            <a:pPr>
              <a:spcBef>
                <a:spcPct val="50000"/>
              </a:spcBef>
              <a:defRPr/>
            </a:pPr>
            <a:endParaRPr lang="en-US" sz="2000" dirty="0" smtClean="0">
              <a:latin typeface="Times New Roman" charset="0"/>
              <a:cs typeface="+mn-cs"/>
            </a:endParaRPr>
          </a:p>
          <a:p>
            <a:pPr>
              <a:spcBef>
                <a:spcPct val="50000"/>
              </a:spcBef>
              <a:defRPr/>
            </a:pPr>
            <a:r>
              <a:rPr lang="en-US" sz="2000" i="1" dirty="0" smtClean="0">
                <a:latin typeface="Times New Roman" charset="0"/>
                <a:cs typeface="+mn-cs"/>
              </a:rPr>
              <a:t>The derivative of the product of two functions is the first function times the derivative of the second plus the second function times the derivative of the first</a:t>
            </a:r>
            <a:r>
              <a:rPr lang="en-US" sz="2000" dirty="0" smtClean="0">
                <a:latin typeface="Times New Roman" charset="0"/>
                <a:cs typeface="+mn-cs"/>
              </a:rPr>
              <a:t>. At the end of this section, we show why this statement is true.</a:t>
            </a:r>
          </a:p>
          <a:p>
            <a:pPr>
              <a:spcBef>
                <a:spcPct val="50000"/>
              </a:spcBef>
              <a:defRPr/>
            </a:pPr>
            <a:endParaRPr lang="en-US" sz="2000" dirty="0" smtClean="0">
              <a:latin typeface="Times New Roman" charset="0"/>
              <a:cs typeface="+mn-cs"/>
            </a:endParaRPr>
          </a:p>
        </p:txBody>
      </p:sp>
      <p:sp>
        <p:nvSpPr>
          <p:cNvPr id="379918" name="Rectangle 14"/>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The Product Rule</a:t>
            </a:r>
          </a:p>
        </p:txBody>
      </p:sp>
      <p:sp>
        <p:nvSpPr>
          <p:cNvPr id="379920" name="Text Box 16"/>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55660767"/>
              </p:ext>
            </p:extLst>
          </p:nvPr>
        </p:nvGraphicFramePr>
        <p:xfrm>
          <a:off x="1739900" y="2424113"/>
          <a:ext cx="5911130" cy="944562"/>
        </p:xfrm>
        <a:graphic>
          <a:graphicData uri="http://schemas.openxmlformats.org/presentationml/2006/ole">
            <mc:AlternateContent xmlns:mc="http://schemas.openxmlformats.org/markup-compatibility/2006">
              <mc:Choice xmlns:v="urn:schemas-microsoft-com:vml" Requires="v">
                <p:oleObj spid="_x0000_s43017" name="Equation" r:id="rId5" imgW="2463480" imgH="393480" progId="Equation.DSMT4">
                  <p:embed/>
                </p:oleObj>
              </mc:Choice>
              <mc:Fallback>
                <p:oleObj name="Equation" r:id="rId5" imgW="2463480" imgH="393480" progId="Equation.DSMT4">
                  <p:embed/>
                  <p:pic>
                    <p:nvPicPr>
                      <p:cNvPr id="0" name=""/>
                      <p:cNvPicPr/>
                      <p:nvPr/>
                    </p:nvPicPr>
                    <p:blipFill>
                      <a:blip r:embed="rId6"/>
                      <a:stretch>
                        <a:fillRect/>
                      </a:stretch>
                    </p:blipFill>
                    <p:spPr>
                      <a:xfrm>
                        <a:off x="1739900" y="2424113"/>
                        <a:ext cx="5911130" cy="944562"/>
                      </a:xfrm>
                      <a:prstGeom prst="rect">
                        <a:avLst/>
                      </a:prstGeom>
                    </p:spPr>
                  </p:pic>
                </p:oleObj>
              </mc:Fallback>
            </mc:AlternateContent>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883"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The Product Rule</a:t>
            </a:r>
          </a:p>
        </p:txBody>
      </p:sp>
      <p:sp>
        <p:nvSpPr>
          <p:cNvPr id="506884" name="Text Box 4"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06885" name="Text Box 5" descr="Blue tissue paper"/>
          <p:cNvSpPr txBox="1">
            <a:spLocks noChangeArrowheads="1"/>
          </p:cNvSpPr>
          <p:nvPr/>
        </p:nvSpPr>
        <p:spPr bwMode="auto">
          <a:xfrm>
            <a:off x="152400" y="2438400"/>
            <a:ext cx="15240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06886" name="Text Box 6"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06887" name="Text Box 7" descr="Blue tissue paper"/>
          <p:cNvSpPr txBox="1">
            <a:spLocks noChangeArrowheads="1"/>
          </p:cNvSpPr>
          <p:nvPr/>
        </p:nvSpPr>
        <p:spPr bwMode="auto">
          <a:xfrm>
            <a:off x="609600" y="1524000"/>
            <a:ext cx="28956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 the function.</a:t>
            </a:r>
          </a:p>
        </p:txBody>
      </p:sp>
      <p:sp>
        <p:nvSpPr>
          <p:cNvPr id="506888" name="Text Box 8"/>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06890" name="Text Box 10" descr="Blue tissue paper"/>
          <p:cNvSpPr txBox="1">
            <a:spLocks noChangeArrowheads="1"/>
          </p:cNvSpPr>
          <p:nvPr/>
        </p:nvSpPr>
        <p:spPr bwMode="auto">
          <a:xfrm>
            <a:off x="609600" y="2895600"/>
            <a:ext cx="8229600" cy="7016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dirty="0" smtClean="0">
                <a:latin typeface="Times New Roman" charset="0"/>
                <a:cs typeface="+mn-cs"/>
              </a:rPr>
              <a:t>Let                      and                        .  Then, using the product rule, and the general power rule to compute  </a:t>
            </a:r>
            <a:r>
              <a:rPr lang="en-US" sz="2000" i="1" dirty="0" smtClean="0">
                <a:latin typeface="Times New Roman" charset="0"/>
                <a:cs typeface="+mn-cs"/>
              </a:rPr>
              <a:t>h</a:t>
            </a:r>
            <a:r>
              <a:rPr lang="el-GR" sz="2000" dirty="0" smtClean="0">
                <a:latin typeface="Times New Roman" charset="0"/>
                <a:cs typeface="Times New Roman" charset="0"/>
              </a:rPr>
              <a:t>΄</a:t>
            </a:r>
            <a:r>
              <a:rPr lang="en-US" sz="2000" dirty="0" smtClean="0">
                <a:latin typeface="Times New Roman" charset="0"/>
                <a:cs typeface="+mn-cs"/>
              </a:rPr>
              <a:t>(</a:t>
            </a:r>
            <a:r>
              <a:rPr lang="en-US" sz="2000" i="1" dirty="0" smtClean="0">
                <a:latin typeface="Times New Roman" charset="0"/>
                <a:cs typeface="+mn-cs"/>
              </a:rPr>
              <a:t>x</a:t>
            </a:r>
            <a:r>
              <a:rPr lang="en-US" sz="2000" dirty="0" smtClean="0">
                <a:latin typeface="Times New Roman" charset="0"/>
                <a:cs typeface="+mn-cs"/>
              </a:rPr>
              <a:t>).</a:t>
            </a:r>
          </a:p>
        </p:txBody>
      </p:sp>
      <p:graphicFrame>
        <p:nvGraphicFramePr>
          <p:cNvPr id="506894" name="Object 14"/>
          <p:cNvGraphicFramePr>
            <a:graphicFrameLocks noChangeAspect="1"/>
          </p:cNvGraphicFramePr>
          <p:nvPr/>
        </p:nvGraphicFramePr>
        <p:xfrm>
          <a:off x="1125538" y="2951163"/>
          <a:ext cx="1236662" cy="341312"/>
        </p:xfrm>
        <a:graphic>
          <a:graphicData uri="http://schemas.openxmlformats.org/presentationml/2006/ole">
            <mc:AlternateContent xmlns:mc="http://schemas.openxmlformats.org/markup-compatibility/2006">
              <mc:Choice xmlns:v="urn:schemas-microsoft-com:vml" Requires="v">
                <p:oleObj spid="_x0000_s9291" name="Equation" r:id="rId4" imgW="825500" imgH="228600" progId="Equation.3">
                  <p:embed/>
                </p:oleObj>
              </mc:Choice>
              <mc:Fallback>
                <p:oleObj name="Equation" r:id="rId4" imgW="825500" imgH="228600"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538" y="2951163"/>
                        <a:ext cx="1236662" cy="3413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6895" name="Object 15"/>
          <p:cNvGraphicFramePr>
            <a:graphicFrameLocks noChangeAspect="1"/>
          </p:cNvGraphicFramePr>
          <p:nvPr/>
        </p:nvGraphicFramePr>
        <p:xfrm>
          <a:off x="2895600" y="2887663"/>
          <a:ext cx="1463675" cy="398462"/>
        </p:xfrm>
        <a:graphic>
          <a:graphicData uri="http://schemas.openxmlformats.org/presentationml/2006/ole">
            <mc:AlternateContent xmlns:mc="http://schemas.openxmlformats.org/markup-compatibility/2006">
              <mc:Choice xmlns:v="urn:schemas-microsoft-com:vml" Requires="v">
                <p:oleObj spid="_x0000_s9292" name="Equation" r:id="rId6" imgW="977476" imgH="266584" progId="Equation.3">
                  <p:embed/>
                </p:oleObj>
              </mc:Choice>
              <mc:Fallback>
                <p:oleObj name="Equation" r:id="rId6" imgW="977476" imgH="266584"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2887663"/>
                        <a:ext cx="1463675" cy="3984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6896" name="Object 16"/>
          <p:cNvGraphicFramePr>
            <a:graphicFrameLocks noChangeAspect="1"/>
          </p:cNvGraphicFramePr>
          <p:nvPr/>
        </p:nvGraphicFramePr>
        <p:xfrm>
          <a:off x="1535113" y="3773488"/>
          <a:ext cx="6034087" cy="588962"/>
        </p:xfrm>
        <a:graphic>
          <a:graphicData uri="http://schemas.openxmlformats.org/presentationml/2006/ole">
            <mc:AlternateContent xmlns:mc="http://schemas.openxmlformats.org/markup-compatibility/2006">
              <mc:Choice xmlns:v="urn:schemas-microsoft-com:vml" Requires="v">
                <p:oleObj spid="_x0000_s9293" name="Equation" r:id="rId8" imgW="4025900" imgH="393700" progId="Equation.3">
                  <p:embed/>
                </p:oleObj>
              </mc:Choice>
              <mc:Fallback>
                <p:oleObj name="Equation" r:id="rId8" imgW="4025900" imgH="393700" progId="Equation.3">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5113" y="3773488"/>
                        <a:ext cx="6034087" cy="588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6897" name="Object 17"/>
          <p:cNvGraphicFramePr>
            <a:graphicFrameLocks noChangeAspect="1"/>
          </p:cNvGraphicFramePr>
          <p:nvPr/>
        </p:nvGraphicFramePr>
        <p:xfrm>
          <a:off x="3371850" y="4533900"/>
          <a:ext cx="4302125" cy="588963"/>
        </p:xfrm>
        <a:graphic>
          <a:graphicData uri="http://schemas.openxmlformats.org/presentationml/2006/ole">
            <mc:AlternateContent xmlns:mc="http://schemas.openxmlformats.org/markup-compatibility/2006">
              <mc:Choice xmlns:v="urn:schemas-microsoft-com:vml" Requires="v">
                <p:oleObj spid="_x0000_s9294" name="Equation" r:id="rId10" imgW="2870200" imgH="393700" progId="Equation.3">
                  <p:embed/>
                </p:oleObj>
              </mc:Choice>
              <mc:Fallback>
                <p:oleObj name="Equation" r:id="rId10" imgW="2870200" imgH="393700" progId="Equation.3">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1850" y="4533900"/>
                        <a:ext cx="4302125" cy="588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6898" name="Object 18"/>
          <p:cNvGraphicFramePr>
            <a:graphicFrameLocks noChangeAspect="1"/>
          </p:cNvGraphicFramePr>
          <p:nvPr/>
        </p:nvGraphicFramePr>
        <p:xfrm>
          <a:off x="3371850" y="5543550"/>
          <a:ext cx="3656013" cy="400050"/>
        </p:xfrm>
        <a:graphic>
          <a:graphicData uri="http://schemas.openxmlformats.org/presentationml/2006/ole">
            <mc:AlternateContent xmlns:mc="http://schemas.openxmlformats.org/markup-compatibility/2006">
              <mc:Choice xmlns:v="urn:schemas-microsoft-com:vml" Requires="v">
                <p:oleObj spid="_x0000_s9295" name="Equation" r:id="rId12" imgW="2438400" imgH="266700" progId="Equation.3">
                  <p:embed/>
                </p:oleObj>
              </mc:Choice>
              <mc:Fallback>
                <p:oleObj name="Equation" r:id="rId12" imgW="2438400" imgH="266700" progId="Equation.3">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71850" y="5543550"/>
                        <a:ext cx="3656013" cy="400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229" name="Object 1"/>
          <p:cNvGraphicFramePr>
            <a:graphicFrameLocks noChangeAspect="1"/>
          </p:cNvGraphicFramePr>
          <p:nvPr/>
        </p:nvGraphicFramePr>
        <p:xfrm>
          <a:off x="3359150" y="1981200"/>
          <a:ext cx="2425700" cy="457200"/>
        </p:xfrm>
        <a:graphic>
          <a:graphicData uri="http://schemas.openxmlformats.org/presentationml/2006/ole">
            <mc:AlternateContent xmlns:mc="http://schemas.openxmlformats.org/markup-compatibility/2006">
              <mc:Choice xmlns:v="urn:schemas-microsoft-com:vml" Requires="v">
                <p:oleObj spid="_x0000_s9296" name="Equation" r:id="rId14" imgW="2425700" imgH="457200" progId="Equation.DSMT4">
                  <p:embed/>
                </p:oleObj>
              </mc:Choice>
              <mc:Fallback>
                <p:oleObj name="Equation" r:id="rId14" imgW="2425700" imgH="457200" progId="Equation.DSMT4">
                  <p:embed/>
                  <p:pic>
                    <p:nvPicPr>
                      <p:cNvPr id="0" name="Object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9150" y="1981200"/>
                        <a:ext cx="2425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06894"/>
                                        </p:tgtEl>
                                        <p:attrNameLst>
                                          <p:attrName>style.visibility</p:attrName>
                                        </p:attrNameLst>
                                      </p:cBhvr>
                                      <p:to>
                                        <p:strVal val="visible"/>
                                      </p:to>
                                    </p:set>
                                    <p:anim calcmode="lin" valueType="num">
                                      <p:cBhvr>
                                        <p:cTn id="7" dur="500" fill="hold"/>
                                        <p:tgtEl>
                                          <p:spTgt spid="506894"/>
                                        </p:tgtEl>
                                        <p:attrNameLst>
                                          <p:attrName>ppt_w</p:attrName>
                                        </p:attrNameLst>
                                      </p:cBhvr>
                                      <p:tavLst>
                                        <p:tav tm="0">
                                          <p:val>
                                            <p:strVal val="#ppt_w*0.05"/>
                                          </p:val>
                                        </p:tav>
                                        <p:tav tm="100000">
                                          <p:val>
                                            <p:strVal val="#ppt_w"/>
                                          </p:val>
                                        </p:tav>
                                      </p:tavLst>
                                    </p:anim>
                                    <p:anim calcmode="lin" valueType="num">
                                      <p:cBhvr>
                                        <p:cTn id="8" dur="500" fill="hold"/>
                                        <p:tgtEl>
                                          <p:spTgt spid="506894"/>
                                        </p:tgtEl>
                                        <p:attrNameLst>
                                          <p:attrName>ppt_h</p:attrName>
                                        </p:attrNameLst>
                                      </p:cBhvr>
                                      <p:tavLst>
                                        <p:tav tm="0">
                                          <p:val>
                                            <p:strVal val="#ppt_h"/>
                                          </p:val>
                                        </p:tav>
                                        <p:tav tm="100000">
                                          <p:val>
                                            <p:strVal val="#ppt_h"/>
                                          </p:val>
                                        </p:tav>
                                      </p:tavLst>
                                    </p:anim>
                                    <p:anim calcmode="lin" valueType="num">
                                      <p:cBhvr>
                                        <p:cTn id="9" dur="500" fill="hold"/>
                                        <p:tgtEl>
                                          <p:spTgt spid="506894"/>
                                        </p:tgtEl>
                                        <p:attrNameLst>
                                          <p:attrName>ppt_x</p:attrName>
                                        </p:attrNameLst>
                                      </p:cBhvr>
                                      <p:tavLst>
                                        <p:tav tm="0">
                                          <p:val>
                                            <p:strVal val="#ppt_x-.2"/>
                                          </p:val>
                                        </p:tav>
                                        <p:tav tm="100000">
                                          <p:val>
                                            <p:strVal val="#ppt_x"/>
                                          </p:val>
                                        </p:tav>
                                      </p:tavLst>
                                    </p:anim>
                                    <p:anim calcmode="lin" valueType="num">
                                      <p:cBhvr>
                                        <p:cTn id="10" dur="500" fill="hold"/>
                                        <p:tgtEl>
                                          <p:spTgt spid="506894"/>
                                        </p:tgtEl>
                                        <p:attrNameLst>
                                          <p:attrName>ppt_y</p:attrName>
                                        </p:attrNameLst>
                                      </p:cBhvr>
                                      <p:tavLst>
                                        <p:tav tm="0">
                                          <p:val>
                                            <p:strVal val="#ppt_y"/>
                                          </p:val>
                                        </p:tav>
                                        <p:tav tm="100000">
                                          <p:val>
                                            <p:strVal val="#ppt_y"/>
                                          </p:val>
                                        </p:tav>
                                      </p:tavLst>
                                    </p:anim>
                                    <p:animEffect transition="in" filter="fade">
                                      <p:cBhvr>
                                        <p:cTn id="11" dur="500"/>
                                        <p:tgtEl>
                                          <p:spTgt spid="506894"/>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06895"/>
                                        </p:tgtEl>
                                        <p:attrNameLst>
                                          <p:attrName>style.visibility</p:attrName>
                                        </p:attrNameLst>
                                      </p:cBhvr>
                                      <p:to>
                                        <p:strVal val="visible"/>
                                      </p:to>
                                    </p:set>
                                    <p:anim calcmode="lin" valueType="num">
                                      <p:cBhvr>
                                        <p:cTn id="14" dur="500" fill="hold"/>
                                        <p:tgtEl>
                                          <p:spTgt spid="506895"/>
                                        </p:tgtEl>
                                        <p:attrNameLst>
                                          <p:attrName>ppt_w</p:attrName>
                                        </p:attrNameLst>
                                      </p:cBhvr>
                                      <p:tavLst>
                                        <p:tav tm="0">
                                          <p:val>
                                            <p:strVal val="#ppt_w*0.05"/>
                                          </p:val>
                                        </p:tav>
                                        <p:tav tm="100000">
                                          <p:val>
                                            <p:strVal val="#ppt_w"/>
                                          </p:val>
                                        </p:tav>
                                      </p:tavLst>
                                    </p:anim>
                                    <p:anim calcmode="lin" valueType="num">
                                      <p:cBhvr>
                                        <p:cTn id="15" dur="500" fill="hold"/>
                                        <p:tgtEl>
                                          <p:spTgt spid="506895"/>
                                        </p:tgtEl>
                                        <p:attrNameLst>
                                          <p:attrName>ppt_h</p:attrName>
                                        </p:attrNameLst>
                                      </p:cBhvr>
                                      <p:tavLst>
                                        <p:tav tm="0">
                                          <p:val>
                                            <p:strVal val="#ppt_h"/>
                                          </p:val>
                                        </p:tav>
                                        <p:tav tm="100000">
                                          <p:val>
                                            <p:strVal val="#ppt_h"/>
                                          </p:val>
                                        </p:tav>
                                      </p:tavLst>
                                    </p:anim>
                                    <p:anim calcmode="lin" valueType="num">
                                      <p:cBhvr>
                                        <p:cTn id="16" dur="500" fill="hold"/>
                                        <p:tgtEl>
                                          <p:spTgt spid="506895"/>
                                        </p:tgtEl>
                                        <p:attrNameLst>
                                          <p:attrName>ppt_x</p:attrName>
                                        </p:attrNameLst>
                                      </p:cBhvr>
                                      <p:tavLst>
                                        <p:tav tm="0">
                                          <p:val>
                                            <p:strVal val="#ppt_x-.2"/>
                                          </p:val>
                                        </p:tav>
                                        <p:tav tm="100000">
                                          <p:val>
                                            <p:strVal val="#ppt_x"/>
                                          </p:val>
                                        </p:tav>
                                      </p:tavLst>
                                    </p:anim>
                                    <p:anim calcmode="lin" valueType="num">
                                      <p:cBhvr>
                                        <p:cTn id="17" dur="500" fill="hold"/>
                                        <p:tgtEl>
                                          <p:spTgt spid="506895"/>
                                        </p:tgtEl>
                                        <p:attrNameLst>
                                          <p:attrName>ppt_y</p:attrName>
                                        </p:attrNameLst>
                                      </p:cBhvr>
                                      <p:tavLst>
                                        <p:tav tm="0">
                                          <p:val>
                                            <p:strVal val="#ppt_y"/>
                                          </p:val>
                                        </p:tav>
                                        <p:tav tm="100000">
                                          <p:val>
                                            <p:strVal val="#ppt_y"/>
                                          </p:val>
                                        </p:tav>
                                      </p:tavLst>
                                    </p:anim>
                                    <p:animEffect transition="in" filter="fade">
                                      <p:cBhvr>
                                        <p:cTn id="18" dur="500"/>
                                        <p:tgtEl>
                                          <p:spTgt spid="506895"/>
                                        </p:tgtEl>
                                      </p:cBhvr>
                                    </p:animEffect>
                                  </p:childTnLst>
                                </p:cTn>
                              </p:par>
                              <p:par>
                                <p:cTn id="19" presetID="54" presetClass="entr" presetSubtype="0" accel="100000" fill="hold" grpId="0" nodeType="withEffect">
                                  <p:stCondLst>
                                    <p:cond delay="0"/>
                                  </p:stCondLst>
                                  <p:childTnLst>
                                    <p:set>
                                      <p:cBhvr>
                                        <p:cTn id="20" dur="1" fill="hold">
                                          <p:stCondLst>
                                            <p:cond delay="0"/>
                                          </p:stCondLst>
                                        </p:cTn>
                                        <p:tgtEl>
                                          <p:spTgt spid="506890"/>
                                        </p:tgtEl>
                                        <p:attrNameLst>
                                          <p:attrName>style.visibility</p:attrName>
                                        </p:attrNameLst>
                                      </p:cBhvr>
                                      <p:to>
                                        <p:strVal val="visible"/>
                                      </p:to>
                                    </p:set>
                                    <p:anim calcmode="lin" valueType="num">
                                      <p:cBhvr>
                                        <p:cTn id="21" dur="500" fill="hold"/>
                                        <p:tgtEl>
                                          <p:spTgt spid="506890"/>
                                        </p:tgtEl>
                                        <p:attrNameLst>
                                          <p:attrName>ppt_w</p:attrName>
                                        </p:attrNameLst>
                                      </p:cBhvr>
                                      <p:tavLst>
                                        <p:tav tm="0">
                                          <p:val>
                                            <p:strVal val="#ppt_w*0.05"/>
                                          </p:val>
                                        </p:tav>
                                        <p:tav tm="100000">
                                          <p:val>
                                            <p:strVal val="#ppt_w"/>
                                          </p:val>
                                        </p:tav>
                                      </p:tavLst>
                                    </p:anim>
                                    <p:anim calcmode="lin" valueType="num">
                                      <p:cBhvr>
                                        <p:cTn id="22" dur="500" fill="hold"/>
                                        <p:tgtEl>
                                          <p:spTgt spid="506890"/>
                                        </p:tgtEl>
                                        <p:attrNameLst>
                                          <p:attrName>ppt_h</p:attrName>
                                        </p:attrNameLst>
                                      </p:cBhvr>
                                      <p:tavLst>
                                        <p:tav tm="0">
                                          <p:val>
                                            <p:strVal val="#ppt_h"/>
                                          </p:val>
                                        </p:tav>
                                        <p:tav tm="100000">
                                          <p:val>
                                            <p:strVal val="#ppt_h"/>
                                          </p:val>
                                        </p:tav>
                                      </p:tavLst>
                                    </p:anim>
                                    <p:anim calcmode="lin" valueType="num">
                                      <p:cBhvr>
                                        <p:cTn id="23" dur="500" fill="hold"/>
                                        <p:tgtEl>
                                          <p:spTgt spid="506890"/>
                                        </p:tgtEl>
                                        <p:attrNameLst>
                                          <p:attrName>ppt_x</p:attrName>
                                        </p:attrNameLst>
                                      </p:cBhvr>
                                      <p:tavLst>
                                        <p:tav tm="0">
                                          <p:val>
                                            <p:strVal val="#ppt_x-.2"/>
                                          </p:val>
                                        </p:tav>
                                        <p:tav tm="100000">
                                          <p:val>
                                            <p:strVal val="#ppt_x"/>
                                          </p:val>
                                        </p:tav>
                                      </p:tavLst>
                                    </p:anim>
                                    <p:anim calcmode="lin" valueType="num">
                                      <p:cBhvr>
                                        <p:cTn id="24" dur="500" fill="hold"/>
                                        <p:tgtEl>
                                          <p:spTgt spid="506890"/>
                                        </p:tgtEl>
                                        <p:attrNameLst>
                                          <p:attrName>ppt_y</p:attrName>
                                        </p:attrNameLst>
                                      </p:cBhvr>
                                      <p:tavLst>
                                        <p:tav tm="0">
                                          <p:val>
                                            <p:strVal val="#ppt_y"/>
                                          </p:val>
                                        </p:tav>
                                        <p:tav tm="100000">
                                          <p:val>
                                            <p:strVal val="#ppt_y"/>
                                          </p:val>
                                        </p:tav>
                                      </p:tavLst>
                                    </p:anim>
                                    <p:animEffect transition="in" filter="fade">
                                      <p:cBhvr>
                                        <p:cTn id="25" dur="500"/>
                                        <p:tgtEl>
                                          <p:spTgt spid="50689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506896"/>
                                        </p:tgtEl>
                                        <p:attrNameLst>
                                          <p:attrName>style.visibility</p:attrName>
                                        </p:attrNameLst>
                                      </p:cBhvr>
                                      <p:to>
                                        <p:strVal val="visible"/>
                                      </p:to>
                                    </p:set>
                                    <p:anim calcmode="lin" valueType="num">
                                      <p:cBhvr>
                                        <p:cTn id="30" dur="500" fill="hold"/>
                                        <p:tgtEl>
                                          <p:spTgt spid="506896"/>
                                        </p:tgtEl>
                                        <p:attrNameLst>
                                          <p:attrName>ppt_w</p:attrName>
                                        </p:attrNameLst>
                                      </p:cBhvr>
                                      <p:tavLst>
                                        <p:tav tm="0">
                                          <p:val>
                                            <p:strVal val="#ppt_w*0.05"/>
                                          </p:val>
                                        </p:tav>
                                        <p:tav tm="100000">
                                          <p:val>
                                            <p:strVal val="#ppt_w"/>
                                          </p:val>
                                        </p:tav>
                                      </p:tavLst>
                                    </p:anim>
                                    <p:anim calcmode="lin" valueType="num">
                                      <p:cBhvr>
                                        <p:cTn id="31" dur="500" fill="hold"/>
                                        <p:tgtEl>
                                          <p:spTgt spid="506896"/>
                                        </p:tgtEl>
                                        <p:attrNameLst>
                                          <p:attrName>ppt_h</p:attrName>
                                        </p:attrNameLst>
                                      </p:cBhvr>
                                      <p:tavLst>
                                        <p:tav tm="0">
                                          <p:val>
                                            <p:strVal val="#ppt_h"/>
                                          </p:val>
                                        </p:tav>
                                        <p:tav tm="100000">
                                          <p:val>
                                            <p:strVal val="#ppt_h"/>
                                          </p:val>
                                        </p:tav>
                                      </p:tavLst>
                                    </p:anim>
                                    <p:anim calcmode="lin" valueType="num">
                                      <p:cBhvr>
                                        <p:cTn id="32" dur="500" fill="hold"/>
                                        <p:tgtEl>
                                          <p:spTgt spid="506896"/>
                                        </p:tgtEl>
                                        <p:attrNameLst>
                                          <p:attrName>ppt_x</p:attrName>
                                        </p:attrNameLst>
                                      </p:cBhvr>
                                      <p:tavLst>
                                        <p:tav tm="0">
                                          <p:val>
                                            <p:strVal val="#ppt_x-.2"/>
                                          </p:val>
                                        </p:tav>
                                        <p:tav tm="100000">
                                          <p:val>
                                            <p:strVal val="#ppt_x"/>
                                          </p:val>
                                        </p:tav>
                                      </p:tavLst>
                                    </p:anim>
                                    <p:anim calcmode="lin" valueType="num">
                                      <p:cBhvr>
                                        <p:cTn id="33" dur="500" fill="hold"/>
                                        <p:tgtEl>
                                          <p:spTgt spid="506896"/>
                                        </p:tgtEl>
                                        <p:attrNameLst>
                                          <p:attrName>ppt_y</p:attrName>
                                        </p:attrNameLst>
                                      </p:cBhvr>
                                      <p:tavLst>
                                        <p:tav tm="0">
                                          <p:val>
                                            <p:strVal val="#ppt_y"/>
                                          </p:val>
                                        </p:tav>
                                        <p:tav tm="100000">
                                          <p:val>
                                            <p:strVal val="#ppt_y"/>
                                          </p:val>
                                        </p:tav>
                                      </p:tavLst>
                                    </p:anim>
                                    <p:animEffect transition="in" filter="fade">
                                      <p:cBhvr>
                                        <p:cTn id="34" dur="500"/>
                                        <p:tgtEl>
                                          <p:spTgt spid="50689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506897"/>
                                        </p:tgtEl>
                                        <p:attrNameLst>
                                          <p:attrName>style.visibility</p:attrName>
                                        </p:attrNameLst>
                                      </p:cBhvr>
                                      <p:to>
                                        <p:strVal val="visible"/>
                                      </p:to>
                                    </p:set>
                                    <p:anim calcmode="lin" valueType="num">
                                      <p:cBhvr>
                                        <p:cTn id="39" dur="500" fill="hold"/>
                                        <p:tgtEl>
                                          <p:spTgt spid="506897"/>
                                        </p:tgtEl>
                                        <p:attrNameLst>
                                          <p:attrName>ppt_w</p:attrName>
                                        </p:attrNameLst>
                                      </p:cBhvr>
                                      <p:tavLst>
                                        <p:tav tm="0">
                                          <p:val>
                                            <p:strVal val="#ppt_w*0.05"/>
                                          </p:val>
                                        </p:tav>
                                        <p:tav tm="100000">
                                          <p:val>
                                            <p:strVal val="#ppt_w"/>
                                          </p:val>
                                        </p:tav>
                                      </p:tavLst>
                                    </p:anim>
                                    <p:anim calcmode="lin" valueType="num">
                                      <p:cBhvr>
                                        <p:cTn id="40" dur="500" fill="hold"/>
                                        <p:tgtEl>
                                          <p:spTgt spid="506897"/>
                                        </p:tgtEl>
                                        <p:attrNameLst>
                                          <p:attrName>ppt_h</p:attrName>
                                        </p:attrNameLst>
                                      </p:cBhvr>
                                      <p:tavLst>
                                        <p:tav tm="0">
                                          <p:val>
                                            <p:strVal val="#ppt_h"/>
                                          </p:val>
                                        </p:tav>
                                        <p:tav tm="100000">
                                          <p:val>
                                            <p:strVal val="#ppt_h"/>
                                          </p:val>
                                        </p:tav>
                                      </p:tavLst>
                                    </p:anim>
                                    <p:anim calcmode="lin" valueType="num">
                                      <p:cBhvr>
                                        <p:cTn id="41" dur="500" fill="hold"/>
                                        <p:tgtEl>
                                          <p:spTgt spid="506897"/>
                                        </p:tgtEl>
                                        <p:attrNameLst>
                                          <p:attrName>ppt_x</p:attrName>
                                        </p:attrNameLst>
                                      </p:cBhvr>
                                      <p:tavLst>
                                        <p:tav tm="0">
                                          <p:val>
                                            <p:strVal val="#ppt_x-.2"/>
                                          </p:val>
                                        </p:tav>
                                        <p:tav tm="100000">
                                          <p:val>
                                            <p:strVal val="#ppt_x"/>
                                          </p:val>
                                        </p:tav>
                                      </p:tavLst>
                                    </p:anim>
                                    <p:anim calcmode="lin" valueType="num">
                                      <p:cBhvr>
                                        <p:cTn id="42" dur="500" fill="hold"/>
                                        <p:tgtEl>
                                          <p:spTgt spid="506897"/>
                                        </p:tgtEl>
                                        <p:attrNameLst>
                                          <p:attrName>ppt_y</p:attrName>
                                        </p:attrNameLst>
                                      </p:cBhvr>
                                      <p:tavLst>
                                        <p:tav tm="0">
                                          <p:val>
                                            <p:strVal val="#ppt_y"/>
                                          </p:val>
                                        </p:tav>
                                        <p:tav tm="100000">
                                          <p:val>
                                            <p:strVal val="#ppt_y"/>
                                          </p:val>
                                        </p:tav>
                                      </p:tavLst>
                                    </p:anim>
                                    <p:animEffect transition="in" filter="fade">
                                      <p:cBhvr>
                                        <p:cTn id="43" dur="500"/>
                                        <p:tgtEl>
                                          <p:spTgt spid="50689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4" presetClass="entr" presetSubtype="0" accel="100000" fill="hold" nodeType="clickEffect">
                                  <p:stCondLst>
                                    <p:cond delay="0"/>
                                  </p:stCondLst>
                                  <p:childTnLst>
                                    <p:set>
                                      <p:cBhvr>
                                        <p:cTn id="47" dur="1" fill="hold">
                                          <p:stCondLst>
                                            <p:cond delay="0"/>
                                          </p:stCondLst>
                                        </p:cTn>
                                        <p:tgtEl>
                                          <p:spTgt spid="506898"/>
                                        </p:tgtEl>
                                        <p:attrNameLst>
                                          <p:attrName>style.visibility</p:attrName>
                                        </p:attrNameLst>
                                      </p:cBhvr>
                                      <p:to>
                                        <p:strVal val="visible"/>
                                      </p:to>
                                    </p:set>
                                    <p:anim calcmode="lin" valueType="num">
                                      <p:cBhvr>
                                        <p:cTn id="48" dur="500" fill="hold"/>
                                        <p:tgtEl>
                                          <p:spTgt spid="506898"/>
                                        </p:tgtEl>
                                        <p:attrNameLst>
                                          <p:attrName>ppt_w</p:attrName>
                                        </p:attrNameLst>
                                      </p:cBhvr>
                                      <p:tavLst>
                                        <p:tav tm="0">
                                          <p:val>
                                            <p:strVal val="#ppt_w*0.05"/>
                                          </p:val>
                                        </p:tav>
                                        <p:tav tm="100000">
                                          <p:val>
                                            <p:strVal val="#ppt_w"/>
                                          </p:val>
                                        </p:tav>
                                      </p:tavLst>
                                    </p:anim>
                                    <p:anim calcmode="lin" valueType="num">
                                      <p:cBhvr>
                                        <p:cTn id="49" dur="500" fill="hold"/>
                                        <p:tgtEl>
                                          <p:spTgt spid="506898"/>
                                        </p:tgtEl>
                                        <p:attrNameLst>
                                          <p:attrName>ppt_h</p:attrName>
                                        </p:attrNameLst>
                                      </p:cBhvr>
                                      <p:tavLst>
                                        <p:tav tm="0">
                                          <p:val>
                                            <p:strVal val="#ppt_h"/>
                                          </p:val>
                                        </p:tav>
                                        <p:tav tm="100000">
                                          <p:val>
                                            <p:strVal val="#ppt_h"/>
                                          </p:val>
                                        </p:tav>
                                      </p:tavLst>
                                    </p:anim>
                                    <p:anim calcmode="lin" valueType="num">
                                      <p:cBhvr>
                                        <p:cTn id="50" dur="500" fill="hold"/>
                                        <p:tgtEl>
                                          <p:spTgt spid="506898"/>
                                        </p:tgtEl>
                                        <p:attrNameLst>
                                          <p:attrName>ppt_x</p:attrName>
                                        </p:attrNameLst>
                                      </p:cBhvr>
                                      <p:tavLst>
                                        <p:tav tm="0">
                                          <p:val>
                                            <p:strVal val="#ppt_x-.2"/>
                                          </p:val>
                                        </p:tav>
                                        <p:tav tm="100000">
                                          <p:val>
                                            <p:strVal val="#ppt_x"/>
                                          </p:val>
                                        </p:tav>
                                      </p:tavLst>
                                    </p:anim>
                                    <p:anim calcmode="lin" valueType="num">
                                      <p:cBhvr>
                                        <p:cTn id="51" dur="500" fill="hold"/>
                                        <p:tgtEl>
                                          <p:spTgt spid="506898"/>
                                        </p:tgtEl>
                                        <p:attrNameLst>
                                          <p:attrName>ppt_y</p:attrName>
                                        </p:attrNameLst>
                                      </p:cBhvr>
                                      <p:tavLst>
                                        <p:tav tm="0">
                                          <p:val>
                                            <p:strVal val="#ppt_y"/>
                                          </p:val>
                                        </p:tav>
                                        <p:tav tm="100000">
                                          <p:val>
                                            <p:strVal val="#ppt_y"/>
                                          </p:val>
                                        </p:tav>
                                      </p:tavLst>
                                    </p:anim>
                                    <p:animEffect transition="in" filter="fade">
                                      <p:cBhvr>
                                        <p:cTn id="52" dur="500"/>
                                        <p:tgtEl>
                                          <p:spTgt spid="506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9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7907"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The Quotient Rule</a:t>
            </a:r>
          </a:p>
        </p:txBody>
      </p:sp>
      <p:sp>
        <p:nvSpPr>
          <p:cNvPr id="507908" name="Text Box 4"/>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07913" name="Text Box 9" descr="Blue tissue paper"/>
          <p:cNvSpPr txBox="1">
            <a:spLocks noChangeArrowheads="1"/>
          </p:cNvSpPr>
          <p:nvPr/>
        </p:nvSpPr>
        <p:spPr bwMode="auto">
          <a:xfrm>
            <a:off x="533400" y="2057400"/>
            <a:ext cx="7620000" cy="3352800"/>
          </a:xfrm>
          <a:prstGeom prst="rect">
            <a:avLst/>
          </a:prstGeom>
          <a:noFill/>
          <a:ln>
            <a:noFill/>
          </a:ln>
          <a:effectLst/>
          <a:extLst>
            <a:ext uri="{909E8E84-426E-40dd-AFC4-6F175D3DCCD1}">
              <a14:hiddenFill xmlns:a14="http://schemas.microsoft.com/office/drawing/2010/main" xmlns="">
                <a:blipFill dpi="0" rotWithShape="1">
                  <a:blip r:embed="rId4"/>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b="1" dirty="0" smtClean="0">
                <a:latin typeface="Times New Roman" charset="0"/>
                <a:cs typeface="+mn-cs"/>
              </a:rPr>
              <a:t>Quotient Rule:</a:t>
            </a:r>
          </a:p>
          <a:p>
            <a:pPr>
              <a:spcBef>
                <a:spcPct val="50000"/>
              </a:spcBef>
              <a:defRPr/>
            </a:pPr>
            <a:endParaRPr lang="en-US" sz="2000" dirty="0" smtClean="0">
              <a:latin typeface="Times New Roman" charset="0"/>
              <a:cs typeface="+mn-cs"/>
            </a:endParaRPr>
          </a:p>
          <a:p>
            <a:pPr>
              <a:spcBef>
                <a:spcPct val="50000"/>
              </a:spcBef>
              <a:defRPr/>
            </a:pPr>
            <a:endParaRPr lang="en-US" sz="2000" dirty="0" smtClean="0">
              <a:latin typeface="Times New Roman" charset="0"/>
              <a:cs typeface="+mn-cs"/>
            </a:endParaRPr>
          </a:p>
          <a:p>
            <a:pPr>
              <a:spcBef>
                <a:spcPct val="50000"/>
              </a:spcBef>
              <a:defRPr/>
            </a:pPr>
            <a:endParaRPr lang="en-US" sz="2000" dirty="0" smtClean="0">
              <a:latin typeface="Times New Roman" charset="0"/>
              <a:cs typeface="+mn-cs"/>
            </a:endParaRPr>
          </a:p>
          <a:p>
            <a:pPr>
              <a:spcBef>
                <a:spcPct val="50000"/>
              </a:spcBef>
              <a:defRPr/>
            </a:pPr>
            <a:endParaRPr lang="en-US" sz="2000" dirty="0" smtClean="0">
              <a:latin typeface="Times New Roman" charset="0"/>
              <a:cs typeface="+mn-cs"/>
            </a:endParaRPr>
          </a:p>
          <a:p>
            <a:pPr>
              <a:spcBef>
                <a:spcPct val="20000"/>
              </a:spcBef>
              <a:defRPr/>
            </a:pPr>
            <a:r>
              <a:rPr lang="en-US" sz="2000" dirty="0" smtClean="0">
                <a:latin typeface="Times New Roman" panose="02020603050405020304" pitchFamily="18" charset="0"/>
                <a:cs typeface="Times New Roman" panose="02020603050405020304" pitchFamily="18" charset="0"/>
              </a:rPr>
              <a:t>(We must be careful to remember the order of the terms in this formula because of the minus sign in the numerator.)</a:t>
            </a:r>
          </a:p>
          <a:p>
            <a:pPr>
              <a:spcBef>
                <a:spcPct val="50000"/>
              </a:spcBef>
              <a:defRPr/>
            </a:pPr>
            <a:endParaRPr lang="en-US" sz="2000" dirty="0" smtClean="0">
              <a:latin typeface="Times New Roman" charset="0"/>
              <a:cs typeface="+mn-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51276918"/>
              </p:ext>
            </p:extLst>
          </p:nvPr>
        </p:nvGraphicFramePr>
        <p:xfrm>
          <a:off x="1905000" y="2490788"/>
          <a:ext cx="5905044" cy="1319212"/>
        </p:xfrm>
        <a:graphic>
          <a:graphicData uri="http://schemas.openxmlformats.org/presentationml/2006/ole">
            <mc:AlternateContent xmlns:mc="http://schemas.openxmlformats.org/markup-compatibility/2006">
              <mc:Choice xmlns:v="urn:schemas-microsoft-com:vml" Requires="v">
                <p:oleObj spid="_x0000_s44041" name="Equation" r:id="rId5" imgW="2387520" imgH="533160" progId="Equation.DSMT4">
                  <p:embed/>
                </p:oleObj>
              </mc:Choice>
              <mc:Fallback>
                <p:oleObj name="Equation" r:id="rId5" imgW="2387520" imgH="533160" progId="Equation.DSMT4">
                  <p:embed/>
                  <p:pic>
                    <p:nvPicPr>
                      <p:cNvPr id="0" name=""/>
                      <p:cNvPicPr/>
                      <p:nvPr/>
                    </p:nvPicPr>
                    <p:blipFill>
                      <a:blip r:embed="rId6"/>
                      <a:stretch>
                        <a:fillRect/>
                      </a:stretch>
                    </p:blipFill>
                    <p:spPr>
                      <a:xfrm>
                        <a:off x="1905000" y="2490788"/>
                        <a:ext cx="5905044" cy="1319212"/>
                      </a:xfrm>
                      <a:prstGeom prst="rect">
                        <a:avLst/>
                      </a:prstGeom>
                    </p:spPr>
                  </p:pic>
                </p:oleObj>
              </mc:Fallback>
            </mc:AlternateContent>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9955"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The Quotient Rule</a:t>
            </a:r>
          </a:p>
        </p:txBody>
      </p:sp>
      <p:sp>
        <p:nvSpPr>
          <p:cNvPr id="509956" name="Text Box 4" descr="Blue tissue paper"/>
          <p:cNvSpPr txBox="1">
            <a:spLocks noChangeArrowheads="1"/>
          </p:cNvSpPr>
          <p:nvPr/>
        </p:nvSpPr>
        <p:spPr bwMode="auto">
          <a:xfrm>
            <a:off x="152400" y="1066800"/>
            <a:ext cx="14478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EXAMPLE</a:t>
            </a:r>
          </a:p>
        </p:txBody>
      </p:sp>
      <p:sp>
        <p:nvSpPr>
          <p:cNvPr id="509957" name="Text Box 5" descr="Blue tissue paper"/>
          <p:cNvSpPr txBox="1">
            <a:spLocks noChangeArrowheads="1"/>
          </p:cNvSpPr>
          <p:nvPr/>
        </p:nvSpPr>
        <p:spPr bwMode="auto">
          <a:xfrm>
            <a:off x="152400" y="2438400"/>
            <a:ext cx="15240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u="sng" smtClean="0">
                <a:effectLst>
                  <a:outerShdw blurRad="38100" dist="38100" dir="2700000" algn="tl">
                    <a:srgbClr val="DDDDDD"/>
                  </a:outerShdw>
                </a:effectLst>
                <a:latin typeface="Batang" charset="0"/>
                <a:cs typeface="+mn-cs"/>
              </a:rPr>
              <a:t>SOLUTION</a:t>
            </a:r>
          </a:p>
        </p:txBody>
      </p:sp>
      <p:sp>
        <p:nvSpPr>
          <p:cNvPr id="509958" name="Text Box 6"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09959" name="Text Box 7" descr="Blue tissue paper"/>
          <p:cNvSpPr txBox="1">
            <a:spLocks noChangeArrowheads="1"/>
          </p:cNvSpPr>
          <p:nvPr/>
        </p:nvSpPr>
        <p:spPr bwMode="auto">
          <a:xfrm>
            <a:off x="609600" y="1524000"/>
            <a:ext cx="16002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Differentiate.</a:t>
            </a:r>
          </a:p>
        </p:txBody>
      </p:sp>
      <p:sp>
        <p:nvSpPr>
          <p:cNvPr id="509960" name="Text Box 8"/>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09962" name="Text Box 10" descr="Blue tissue paper"/>
          <p:cNvSpPr txBox="1">
            <a:spLocks noChangeArrowheads="1"/>
          </p:cNvSpPr>
          <p:nvPr/>
        </p:nvSpPr>
        <p:spPr bwMode="auto">
          <a:xfrm>
            <a:off x="609600" y="2895600"/>
            <a:ext cx="69342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Let                               and               .  Then, using the quotient rule</a:t>
            </a:r>
          </a:p>
        </p:txBody>
      </p:sp>
      <p:graphicFrame>
        <p:nvGraphicFramePr>
          <p:cNvPr id="509964" name="Object 12"/>
          <p:cNvGraphicFramePr>
            <a:graphicFrameLocks noChangeAspect="1"/>
          </p:cNvGraphicFramePr>
          <p:nvPr/>
        </p:nvGraphicFramePr>
        <p:xfrm>
          <a:off x="1125538" y="2951163"/>
          <a:ext cx="1770062" cy="341312"/>
        </p:xfrm>
        <a:graphic>
          <a:graphicData uri="http://schemas.openxmlformats.org/presentationml/2006/ole">
            <mc:AlternateContent xmlns:mc="http://schemas.openxmlformats.org/markup-compatibility/2006">
              <mc:Choice xmlns:v="urn:schemas-microsoft-com:vml" Requires="v">
                <p:oleObj spid="_x0000_s12364" name="Equation" r:id="rId4" imgW="1181100" imgH="228600" progId="Equation.3">
                  <p:embed/>
                </p:oleObj>
              </mc:Choice>
              <mc:Fallback>
                <p:oleObj name="Equation" r:id="rId4" imgW="1181100" imgH="2286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538" y="2951163"/>
                        <a:ext cx="1770062" cy="3413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9965" name="Object 13"/>
          <p:cNvGraphicFramePr>
            <a:graphicFrameLocks noChangeAspect="1"/>
          </p:cNvGraphicFramePr>
          <p:nvPr/>
        </p:nvGraphicFramePr>
        <p:xfrm>
          <a:off x="3505200" y="2943225"/>
          <a:ext cx="817563" cy="322263"/>
        </p:xfrm>
        <a:graphic>
          <a:graphicData uri="http://schemas.openxmlformats.org/presentationml/2006/ole">
            <mc:AlternateContent xmlns:mc="http://schemas.openxmlformats.org/markup-compatibility/2006">
              <mc:Choice xmlns:v="urn:schemas-microsoft-com:vml" Requires="v">
                <p:oleObj spid="_x0000_s12365" name="Equation" r:id="rId6" imgW="545626" imgH="215713" progId="Equation.3">
                  <p:embed/>
                </p:oleObj>
              </mc:Choice>
              <mc:Fallback>
                <p:oleObj name="Equation" r:id="rId6" imgW="545626" imgH="215713"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2943225"/>
                        <a:ext cx="817563" cy="322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9969" name="Object 17"/>
          <p:cNvGraphicFramePr>
            <a:graphicFrameLocks noChangeAspect="1"/>
          </p:cNvGraphicFramePr>
          <p:nvPr/>
        </p:nvGraphicFramePr>
        <p:xfrm>
          <a:off x="1709738" y="3335338"/>
          <a:ext cx="5632450" cy="931862"/>
        </p:xfrm>
        <a:graphic>
          <a:graphicData uri="http://schemas.openxmlformats.org/presentationml/2006/ole">
            <mc:AlternateContent xmlns:mc="http://schemas.openxmlformats.org/markup-compatibility/2006">
              <mc:Choice xmlns:v="urn:schemas-microsoft-com:vml" Requires="v">
                <p:oleObj spid="_x0000_s12366" name="Equation" r:id="rId8" imgW="3759200" imgH="622300" progId="Equation.3">
                  <p:embed/>
                </p:oleObj>
              </mc:Choice>
              <mc:Fallback>
                <p:oleObj name="Equation" r:id="rId8" imgW="3759200" imgH="62230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9738" y="3335338"/>
                        <a:ext cx="5632450" cy="931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9970" name="Object 18"/>
          <p:cNvGraphicFramePr>
            <a:graphicFrameLocks noChangeAspect="1"/>
          </p:cNvGraphicFramePr>
          <p:nvPr/>
        </p:nvGraphicFramePr>
        <p:xfrm>
          <a:off x="3335338" y="4478338"/>
          <a:ext cx="2930525" cy="627062"/>
        </p:xfrm>
        <a:graphic>
          <a:graphicData uri="http://schemas.openxmlformats.org/presentationml/2006/ole">
            <mc:AlternateContent xmlns:mc="http://schemas.openxmlformats.org/markup-compatibility/2006">
              <mc:Choice xmlns:v="urn:schemas-microsoft-com:vml" Requires="v">
                <p:oleObj spid="_x0000_s12367" name="Equation" r:id="rId10" imgW="1955800" imgH="419100" progId="Equation.3">
                  <p:embed/>
                </p:oleObj>
              </mc:Choice>
              <mc:Fallback>
                <p:oleObj name="Equation" r:id="rId10" imgW="1955800" imgH="419100" progId="Equation.3">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5338" y="4478338"/>
                        <a:ext cx="2930525" cy="6270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9971" name="Object 19"/>
          <p:cNvGraphicFramePr>
            <a:graphicFrameLocks noChangeAspect="1"/>
          </p:cNvGraphicFramePr>
          <p:nvPr/>
        </p:nvGraphicFramePr>
        <p:xfrm>
          <a:off x="3335338" y="5392738"/>
          <a:ext cx="4508500" cy="627062"/>
        </p:xfrm>
        <a:graphic>
          <a:graphicData uri="http://schemas.openxmlformats.org/presentationml/2006/ole">
            <mc:AlternateContent xmlns:mc="http://schemas.openxmlformats.org/markup-compatibility/2006">
              <mc:Choice xmlns:v="urn:schemas-microsoft-com:vml" Requires="v">
                <p:oleObj spid="_x0000_s12368" name="Equation" r:id="rId12" imgW="3009900" imgH="419100" progId="Equation.3">
                  <p:embed/>
                </p:oleObj>
              </mc:Choice>
              <mc:Fallback>
                <p:oleObj name="Equation" r:id="rId12" imgW="3009900" imgH="419100" progId="Equation.3">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5338" y="5392738"/>
                        <a:ext cx="4508500" cy="6270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09972" name="Text Box 20" descr="Blue tissue paper"/>
          <p:cNvSpPr txBox="1">
            <a:spLocks noChangeArrowheads="1"/>
          </p:cNvSpPr>
          <p:nvPr/>
        </p:nvSpPr>
        <p:spPr bwMode="auto">
          <a:xfrm>
            <a:off x="609600" y="5013325"/>
            <a:ext cx="16764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simplify.</a:t>
            </a:r>
          </a:p>
        </p:txBody>
      </p:sp>
      <p:graphicFrame>
        <p:nvGraphicFramePr>
          <p:cNvPr id="12302" name="Object 1"/>
          <p:cNvGraphicFramePr>
            <a:graphicFrameLocks noChangeAspect="1"/>
          </p:cNvGraphicFramePr>
          <p:nvPr/>
        </p:nvGraphicFramePr>
        <p:xfrm>
          <a:off x="3746500" y="1917700"/>
          <a:ext cx="1651000" cy="673100"/>
        </p:xfrm>
        <a:graphic>
          <a:graphicData uri="http://schemas.openxmlformats.org/presentationml/2006/ole">
            <mc:AlternateContent xmlns:mc="http://schemas.openxmlformats.org/markup-compatibility/2006">
              <mc:Choice xmlns:v="urn:schemas-microsoft-com:vml" Requires="v">
                <p:oleObj spid="_x0000_s12369" name="Equation" r:id="rId14" imgW="1651000" imgH="673100" progId="Equation.DSMT4">
                  <p:embed/>
                </p:oleObj>
              </mc:Choice>
              <mc:Fallback>
                <p:oleObj name="Equation" r:id="rId14" imgW="1651000" imgH="673100" progId="Equation.DSMT4">
                  <p:embed/>
                  <p:pic>
                    <p:nvPicPr>
                      <p:cNvPr id="0" name="Object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46500" y="1917700"/>
                        <a:ext cx="16510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09962"/>
                                        </p:tgtEl>
                                        <p:attrNameLst>
                                          <p:attrName>style.visibility</p:attrName>
                                        </p:attrNameLst>
                                      </p:cBhvr>
                                      <p:to>
                                        <p:strVal val="visible"/>
                                      </p:to>
                                    </p:set>
                                    <p:anim calcmode="lin" valueType="num">
                                      <p:cBhvr>
                                        <p:cTn id="7" dur="500" fill="hold"/>
                                        <p:tgtEl>
                                          <p:spTgt spid="509962"/>
                                        </p:tgtEl>
                                        <p:attrNameLst>
                                          <p:attrName>ppt_w</p:attrName>
                                        </p:attrNameLst>
                                      </p:cBhvr>
                                      <p:tavLst>
                                        <p:tav tm="0">
                                          <p:val>
                                            <p:strVal val="#ppt_w*0.05"/>
                                          </p:val>
                                        </p:tav>
                                        <p:tav tm="100000">
                                          <p:val>
                                            <p:strVal val="#ppt_w"/>
                                          </p:val>
                                        </p:tav>
                                      </p:tavLst>
                                    </p:anim>
                                    <p:anim calcmode="lin" valueType="num">
                                      <p:cBhvr>
                                        <p:cTn id="8" dur="500" fill="hold"/>
                                        <p:tgtEl>
                                          <p:spTgt spid="509962"/>
                                        </p:tgtEl>
                                        <p:attrNameLst>
                                          <p:attrName>ppt_h</p:attrName>
                                        </p:attrNameLst>
                                      </p:cBhvr>
                                      <p:tavLst>
                                        <p:tav tm="0">
                                          <p:val>
                                            <p:strVal val="#ppt_h"/>
                                          </p:val>
                                        </p:tav>
                                        <p:tav tm="100000">
                                          <p:val>
                                            <p:strVal val="#ppt_h"/>
                                          </p:val>
                                        </p:tav>
                                      </p:tavLst>
                                    </p:anim>
                                    <p:anim calcmode="lin" valueType="num">
                                      <p:cBhvr>
                                        <p:cTn id="9" dur="500" fill="hold"/>
                                        <p:tgtEl>
                                          <p:spTgt spid="509962"/>
                                        </p:tgtEl>
                                        <p:attrNameLst>
                                          <p:attrName>ppt_x</p:attrName>
                                        </p:attrNameLst>
                                      </p:cBhvr>
                                      <p:tavLst>
                                        <p:tav tm="0">
                                          <p:val>
                                            <p:strVal val="#ppt_x-.2"/>
                                          </p:val>
                                        </p:tav>
                                        <p:tav tm="100000">
                                          <p:val>
                                            <p:strVal val="#ppt_x"/>
                                          </p:val>
                                        </p:tav>
                                      </p:tavLst>
                                    </p:anim>
                                    <p:anim calcmode="lin" valueType="num">
                                      <p:cBhvr>
                                        <p:cTn id="10" dur="500" fill="hold"/>
                                        <p:tgtEl>
                                          <p:spTgt spid="509962"/>
                                        </p:tgtEl>
                                        <p:attrNameLst>
                                          <p:attrName>ppt_y</p:attrName>
                                        </p:attrNameLst>
                                      </p:cBhvr>
                                      <p:tavLst>
                                        <p:tav tm="0">
                                          <p:val>
                                            <p:strVal val="#ppt_y"/>
                                          </p:val>
                                        </p:tav>
                                        <p:tav tm="100000">
                                          <p:val>
                                            <p:strVal val="#ppt_y"/>
                                          </p:val>
                                        </p:tav>
                                      </p:tavLst>
                                    </p:anim>
                                    <p:animEffect transition="in" filter="fade">
                                      <p:cBhvr>
                                        <p:cTn id="11" dur="500"/>
                                        <p:tgtEl>
                                          <p:spTgt spid="509962"/>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09964"/>
                                        </p:tgtEl>
                                        <p:attrNameLst>
                                          <p:attrName>style.visibility</p:attrName>
                                        </p:attrNameLst>
                                      </p:cBhvr>
                                      <p:to>
                                        <p:strVal val="visible"/>
                                      </p:to>
                                    </p:set>
                                    <p:anim calcmode="lin" valueType="num">
                                      <p:cBhvr>
                                        <p:cTn id="14" dur="500" fill="hold"/>
                                        <p:tgtEl>
                                          <p:spTgt spid="509964"/>
                                        </p:tgtEl>
                                        <p:attrNameLst>
                                          <p:attrName>ppt_w</p:attrName>
                                        </p:attrNameLst>
                                      </p:cBhvr>
                                      <p:tavLst>
                                        <p:tav tm="0">
                                          <p:val>
                                            <p:strVal val="#ppt_w*0.05"/>
                                          </p:val>
                                        </p:tav>
                                        <p:tav tm="100000">
                                          <p:val>
                                            <p:strVal val="#ppt_w"/>
                                          </p:val>
                                        </p:tav>
                                      </p:tavLst>
                                    </p:anim>
                                    <p:anim calcmode="lin" valueType="num">
                                      <p:cBhvr>
                                        <p:cTn id="15" dur="500" fill="hold"/>
                                        <p:tgtEl>
                                          <p:spTgt spid="509964"/>
                                        </p:tgtEl>
                                        <p:attrNameLst>
                                          <p:attrName>ppt_h</p:attrName>
                                        </p:attrNameLst>
                                      </p:cBhvr>
                                      <p:tavLst>
                                        <p:tav tm="0">
                                          <p:val>
                                            <p:strVal val="#ppt_h"/>
                                          </p:val>
                                        </p:tav>
                                        <p:tav tm="100000">
                                          <p:val>
                                            <p:strVal val="#ppt_h"/>
                                          </p:val>
                                        </p:tav>
                                      </p:tavLst>
                                    </p:anim>
                                    <p:anim calcmode="lin" valueType="num">
                                      <p:cBhvr>
                                        <p:cTn id="16" dur="500" fill="hold"/>
                                        <p:tgtEl>
                                          <p:spTgt spid="509964"/>
                                        </p:tgtEl>
                                        <p:attrNameLst>
                                          <p:attrName>ppt_x</p:attrName>
                                        </p:attrNameLst>
                                      </p:cBhvr>
                                      <p:tavLst>
                                        <p:tav tm="0">
                                          <p:val>
                                            <p:strVal val="#ppt_x-.2"/>
                                          </p:val>
                                        </p:tav>
                                        <p:tav tm="100000">
                                          <p:val>
                                            <p:strVal val="#ppt_x"/>
                                          </p:val>
                                        </p:tav>
                                      </p:tavLst>
                                    </p:anim>
                                    <p:anim calcmode="lin" valueType="num">
                                      <p:cBhvr>
                                        <p:cTn id="17" dur="500" fill="hold"/>
                                        <p:tgtEl>
                                          <p:spTgt spid="509964"/>
                                        </p:tgtEl>
                                        <p:attrNameLst>
                                          <p:attrName>ppt_y</p:attrName>
                                        </p:attrNameLst>
                                      </p:cBhvr>
                                      <p:tavLst>
                                        <p:tav tm="0">
                                          <p:val>
                                            <p:strVal val="#ppt_y"/>
                                          </p:val>
                                        </p:tav>
                                        <p:tav tm="100000">
                                          <p:val>
                                            <p:strVal val="#ppt_y"/>
                                          </p:val>
                                        </p:tav>
                                      </p:tavLst>
                                    </p:anim>
                                    <p:animEffect transition="in" filter="fade">
                                      <p:cBhvr>
                                        <p:cTn id="18" dur="500"/>
                                        <p:tgtEl>
                                          <p:spTgt spid="509964"/>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509965"/>
                                        </p:tgtEl>
                                        <p:attrNameLst>
                                          <p:attrName>style.visibility</p:attrName>
                                        </p:attrNameLst>
                                      </p:cBhvr>
                                      <p:to>
                                        <p:strVal val="visible"/>
                                      </p:to>
                                    </p:set>
                                    <p:anim calcmode="lin" valueType="num">
                                      <p:cBhvr>
                                        <p:cTn id="21" dur="500" fill="hold"/>
                                        <p:tgtEl>
                                          <p:spTgt spid="509965"/>
                                        </p:tgtEl>
                                        <p:attrNameLst>
                                          <p:attrName>ppt_w</p:attrName>
                                        </p:attrNameLst>
                                      </p:cBhvr>
                                      <p:tavLst>
                                        <p:tav tm="0">
                                          <p:val>
                                            <p:strVal val="#ppt_w*0.05"/>
                                          </p:val>
                                        </p:tav>
                                        <p:tav tm="100000">
                                          <p:val>
                                            <p:strVal val="#ppt_w"/>
                                          </p:val>
                                        </p:tav>
                                      </p:tavLst>
                                    </p:anim>
                                    <p:anim calcmode="lin" valueType="num">
                                      <p:cBhvr>
                                        <p:cTn id="22" dur="500" fill="hold"/>
                                        <p:tgtEl>
                                          <p:spTgt spid="509965"/>
                                        </p:tgtEl>
                                        <p:attrNameLst>
                                          <p:attrName>ppt_h</p:attrName>
                                        </p:attrNameLst>
                                      </p:cBhvr>
                                      <p:tavLst>
                                        <p:tav tm="0">
                                          <p:val>
                                            <p:strVal val="#ppt_h"/>
                                          </p:val>
                                        </p:tav>
                                        <p:tav tm="100000">
                                          <p:val>
                                            <p:strVal val="#ppt_h"/>
                                          </p:val>
                                        </p:tav>
                                      </p:tavLst>
                                    </p:anim>
                                    <p:anim calcmode="lin" valueType="num">
                                      <p:cBhvr>
                                        <p:cTn id="23" dur="500" fill="hold"/>
                                        <p:tgtEl>
                                          <p:spTgt spid="509965"/>
                                        </p:tgtEl>
                                        <p:attrNameLst>
                                          <p:attrName>ppt_x</p:attrName>
                                        </p:attrNameLst>
                                      </p:cBhvr>
                                      <p:tavLst>
                                        <p:tav tm="0">
                                          <p:val>
                                            <p:strVal val="#ppt_x-.2"/>
                                          </p:val>
                                        </p:tav>
                                        <p:tav tm="100000">
                                          <p:val>
                                            <p:strVal val="#ppt_x"/>
                                          </p:val>
                                        </p:tav>
                                      </p:tavLst>
                                    </p:anim>
                                    <p:anim calcmode="lin" valueType="num">
                                      <p:cBhvr>
                                        <p:cTn id="24" dur="500" fill="hold"/>
                                        <p:tgtEl>
                                          <p:spTgt spid="509965"/>
                                        </p:tgtEl>
                                        <p:attrNameLst>
                                          <p:attrName>ppt_y</p:attrName>
                                        </p:attrNameLst>
                                      </p:cBhvr>
                                      <p:tavLst>
                                        <p:tav tm="0">
                                          <p:val>
                                            <p:strVal val="#ppt_y"/>
                                          </p:val>
                                        </p:tav>
                                        <p:tav tm="100000">
                                          <p:val>
                                            <p:strVal val="#ppt_y"/>
                                          </p:val>
                                        </p:tav>
                                      </p:tavLst>
                                    </p:anim>
                                    <p:animEffect transition="in" filter="fade">
                                      <p:cBhvr>
                                        <p:cTn id="25" dur="500"/>
                                        <p:tgtEl>
                                          <p:spTgt spid="50996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509969"/>
                                        </p:tgtEl>
                                        <p:attrNameLst>
                                          <p:attrName>style.visibility</p:attrName>
                                        </p:attrNameLst>
                                      </p:cBhvr>
                                      <p:to>
                                        <p:strVal val="visible"/>
                                      </p:to>
                                    </p:set>
                                    <p:anim calcmode="lin" valueType="num">
                                      <p:cBhvr>
                                        <p:cTn id="30" dur="500" fill="hold"/>
                                        <p:tgtEl>
                                          <p:spTgt spid="509969"/>
                                        </p:tgtEl>
                                        <p:attrNameLst>
                                          <p:attrName>ppt_w</p:attrName>
                                        </p:attrNameLst>
                                      </p:cBhvr>
                                      <p:tavLst>
                                        <p:tav tm="0">
                                          <p:val>
                                            <p:strVal val="#ppt_w*0.05"/>
                                          </p:val>
                                        </p:tav>
                                        <p:tav tm="100000">
                                          <p:val>
                                            <p:strVal val="#ppt_w"/>
                                          </p:val>
                                        </p:tav>
                                      </p:tavLst>
                                    </p:anim>
                                    <p:anim calcmode="lin" valueType="num">
                                      <p:cBhvr>
                                        <p:cTn id="31" dur="500" fill="hold"/>
                                        <p:tgtEl>
                                          <p:spTgt spid="509969"/>
                                        </p:tgtEl>
                                        <p:attrNameLst>
                                          <p:attrName>ppt_h</p:attrName>
                                        </p:attrNameLst>
                                      </p:cBhvr>
                                      <p:tavLst>
                                        <p:tav tm="0">
                                          <p:val>
                                            <p:strVal val="#ppt_h"/>
                                          </p:val>
                                        </p:tav>
                                        <p:tav tm="100000">
                                          <p:val>
                                            <p:strVal val="#ppt_h"/>
                                          </p:val>
                                        </p:tav>
                                      </p:tavLst>
                                    </p:anim>
                                    <p:anim calcmode="lin" valueType="num">
                                      <p:cBhvr>
                                        <p:cTn id="32" dur="500" fill="hold"/>
                                        <p:tgtEl>
                                          <p:spTgt spid="509969"/>
                                        </p:tgtEl>
                                        <p:attrNameLst>
                                          <p:attrName>ppt_x</p:attrName>
                                        </p:attrNameLst>
                                      </p:cBhvr>
                                      <p:tavLst>
                                        <p:tav tm="0">
                                          <p:val>
                                            <p:strVal val="#ppt_x-.2"/>
                                          </p:val>
                                        </p:tav>
                                        <p:tav tm="100000">
                                          <p:val>
                                            <p:strVal val="#ppt_x"/>
                                          </p:val>
                                        </p:tav>
                                      </p:tavLst>
                                    </p:anim>
                                    <p:anim calcmode="lin" valueType="num">
                                      <p:cBhvr>
                                        <p:cTn id="33" dur="500" fill="hold"/>
                                        <p:tgtEl>
                                          <p:spTgt spid="509969"/>
                                        </p:tgtEl>
                                        <p:attrNameLst>
                                          <p:attrName>ppt_y</p:attrName>
                                        </p:attrNameLst>
                                      </p:cBhvr>
                                      <p:tavLst>
                                        <p:tav tm="0">
                                          <p:val>
                                            <p:strVal val="#ppt_y"/>
                                          </p:val>
                                        </p:tav>
                                        <p:tav tm="100000">
                                          <p:val>
                                            <p:strVal val="#ppt_y"/>
                                          </p:val>
                                        </p:tav>
                                      </p:tavLst>
                                    </p:anim>
                                    <p:animEffect transition="in" filter="fade">
                                      <p:cBhvr>
                                        <p:cTn id="34" dur="500"/>
                                        <p:tgtEl>
                                          <p:spTgt spid="50996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509970"/>
                                        </p:tgtEl>
                                        <p:attrNameLst>
                                          <p:attrName>style.visibility</p:attrName>
                                        </p:attrNameLst>
                                      </p:cBhvr>
                                      <p:to>
                                        <p:strVal val="visible"/>
                                      </p:to>
                                    </p:set>
                                    <p:anim calcmode="lin" valueType="num">
                                      <p:cBhvr>
                                        <p:cTn id="39" dur="500" fill="hold"/>
                                        <p:tgtEl>
                                          <p:spTgt spid="509970"/>
                                        </p:tgtEl>
                                        <p:attrNameLst>
                                          <p:attrName>ppt_w</p:attrName>
                                        </p:attrNameLst>
                                      </p:cBhvr>
                                      <p:tavLst>
                                        <p:tav tm="0">
                                          <p:val>
                                            <p:strVal val="#ppt_w*0.05"/>
                                          </p:val>
                                        </p:tav>
                                        <p:tav tm="100000">
                                          <p:val>
                                            <p:strVal val="#ppt_w"/>
                                          </p:val>
                                        </p:tav>
                                      </p:tavLst>
                                    </p:anim>
                                    <p:anim calcmode="lin" valueType="num">
                                      <p:cBhvr>
                                        <p:cTn id="40" dur="500" fill="hold"/>
                                        <p:tgtEl>
                                          <p:spTgt spid="509970"/>
                                        </p:tgtEl>
                                        <p:attrNameLst>
                                          <p:attrName>ppt_h</p:attrName>
                                        </p:attrNameLst>
                                      </p:cBhvr>
                                      <p:tavLst>
                                        <p:tav tm="0">
                                          <p:val>
                                            <p:strVal val="#ppt_h"/>
                                          </p:val>
                                        </p:tav>
                                        <p:tav tm="100000">
                                          <p:val>
                                            <p:strVal val="#ppt_h"/>
                                          </p:val>
                                        </p:tav>
                                      </p:tavLst>
                                    </p:anim>
                                    <p:anim calcmode="lin" valueType="num">
                                      <p:cBhvr>
                                        <p:cTn id="41" dur="500" fill="hold"/>
                                        <p:tgtEl>
                                          <p:spTgt spid="509970"/>
                                        </p:tgtEl>
                                        <p:attrNameLst>
                                          <p:attrName>ppt_x</p:attrName>
                                        </p:attrNameLst>
                                      </p:cBhvr>
                                      <p:tavLst>
                                        <p:tav tm="0">
                                          <p:val>
                                            <p:strVal val="#ppt_x-.2"/>
                                          </p:val>
                                        </p:tav>
                                        <p:tav tm="100000">
                                          <p:val>
                                            <p:strVal val="#ppt_x"/>
                                          </p:val>
                                        </p:tav>
                                      </p:tavLst>
                                    </p:anim>
                                    <p:anim calcmode="lin" valueType="num">
                                      <p:cBhvr>
                                        <p:cTn id="42" dur="500" fill="hold"/>
                                        <p:tgtEl>
                                          <p:spTgt spid="509970"/>
                                        </p:tgtEl>
                                        <p:attrNameLst>
                                          <p:attrName>ppt_y</p:attrName>
                                        </p:attrNameLst>
                                      </p:cBhvr>
                                      <p:tavLst>
                                        <p:tav tm="0">
                                          <p:val>
                                            <p:strVal val="#ppt_y"/>
                                          </p:val>
                                        </p:tav>
                                        <p:tav tm="100000">
                                          <p:val>
                                            <p:strVal val="#ppt_y"/>
                                          </p:val>
                                        </p:tav>
                                      </p:tavLst>
                                    </p:anim>
                                    <p:animEffect transition="in" filter="fade">
                                      <p:cBhvr>
                                        <p:cTn id="43" dur="500"/>
                                        <p:tgtEl>
                                          <p:spTgt spid="50997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4" presetClass="entr" presetSubtype="0" accel="100000" fill="hold" nodeType="clickEffect">
                                  <p:stCondLst>
                                    <p:cond delay="0"/>
                                  </p:stCondLst>
                                  <p:childTnLst>
                                    <p:set>
                                      <p:cBhvr>
                                        <p:cTn id="47" dur="1" fill="hold">
                                          <p:stCondLst>
                                            <p:cond delay="0"/>
                                          </p:stCondLst>
                                        </p:cTn>
                                        <p:tgtEl>
                                          <p:spTgt spid="509971"/>
                                        </p:tgtEl>
                                        <p:attrNameLst>
                                          <p:attrName>style.visibility</p:attrName>
                                        </p:attrNameLst>
                                      </p:cBhvr>
                                      <p:to>
                                        <p:strVal val="visible"/>
                                      </p:to>
                                    </p:set>
                                    <p:anim calcmode="lin" valueType="num">
                                      <p:cBhvr>
                                        <p:cTn id="48" dur="500" fill="hold"/>
                                        <p:tgtEl>
                                          <p:spTgt spid="509971"/>
                                        </p:tgtEl>
                                        <p:attrNameLst>
                                          <p:attrName>ppt_w</p:attrName>
                                        </p:attrNameLst>
                                      </p:cBhvr>
                                      <p:tavLst>
                                        <p:tav tm="0">
                                          <p:val>
                                            <p:strVal val="#ppt_w*0.05"/>
                                          </p:val>
                                        </p:tav>
                                        <p:tav tm="100000">
                                          <p:val>
                                            <p:strVal val="#ppt_w"/>
                                          </p:val>
                                        </p:tav>
                                      </p:tavLst>
                                    </p:anim>
                                    <p:anim calcmode="lin" valueType="num">
                                      <p:cBhvr>
                                        <p:cTn id="49" dur="500" fill="hold"/>
                                        <p:tgtEl>
                                          <p:spTgt spid="509971"/>
                                        </p:tgtEl>
                                        <p:attrNameLst>
                                          <p:attrName>ppt_h</p:attrName>
                                        </p:attrNameLst>
                                      </p:cBhvr>
                                      <p:tavLst>
                                        <p:tav tm="0">
                                          <p:val>
                                            <p:strVal val="#ppt_h"/>
                                          </p:val>
                                        </p:tav>
                                        <p:tav tm="100000">
                                          <p:val>
                                            <p:strVal val="#ppt_h"/>
                                          </p:val>
                                        </p:tav>
                                      </p:tavLst>
                                    </p:anim>
                                    <p:anim calcmode="lin" valueType="num">
                                      <p:cBhvr>
                                        <p:cTn id="50" dur="500" fill="hold"/>
                                        <p:tgtEl>
                                          <p:spTgt spid="509971"/>
                                        </p:tgtEl>
                                        <p:attrNameLst>
                                          <p:attrName>ppt_x</p:attrName>
                                        </p:attrNameLst>
                                      </p:cBhvr>
                                      <p:tavLst>
                                        <p:tav tm="0">
                                          <p:val>
                                            <p:strVal val="#ppt_x-.2"/>
                                          </p:val>
                                        </p:tav>
                                        <p:tav tm="100000">
                                          <p:val>
                                            <p:strVal val="#ppt_x"/>
                                          </p:val>
                                        </p:tav>
                                      </p:tavLst>
                                    </p:anim>
                                    <p:anim calcmode="lin" valueType="num">
                                      <p:cBhvr>
                                        <p:cTn id="51" dur="500" fill="hold"/>
                                        <p:tgtEl>
                                          <p:spTgt spid="509971"/>
                                        </p:tgtEl>
                                        <p:attrNameLst>
                                          <p:attrName>ppt_y</p:attrName>
                                        </p:attrNameLst>
                                      </p:cBhvr>
                                      <p:tavLst>
                                        <p:tav tm="0">
                                          <p:val>
                                            <p:strVal val="#ppt_y"/>
                                          </p:val>
                                        </p:tav>
                                        <p:tav tm="100000">
                                          <p:val>
                                            <p:strVal val="#ppt_y"/>
                                          </p:val>
                                        </p:tav>
                                      </p:tavLst>
                                    </p:anim>
                                    <p:animEffect transition="in" filter="fade">
                                      <p:cBhvr>
                                        <p:cTn id="52" dur="500"/>
                                        <p:tgtEl>
                                          <p:spTgt spid="509971"/>
                                        </p:tgtEl>
                                      </p:cBhvr>
                                    </p:animEffect>
                                  </p:childTnLst>
                                </p:cTn>
                              </p:par>
                              <p:par>
                                <p:cTn id="53" presetID="54" presetClass="entr" presetSubtype="0" accel="100000" fill="hold" grpId="0" nodeType="withEffect">
                                  <p:stCondLst>
                                    <p:cond delay="0"/>
                                  </p:stCondLst>
                                  <p:childTnLst>
                                    <p:set>
                                      <p:cBhvr>
                                        <p:cTn id="54" dur="1" fill="hold">
                                          <p:stCondLst>
                                            <p:cond delay="0"/>
                                          </p:stCondLst>
                                        </p:cTn>
                                        <p:tgtEl>
                                          <p:spTgt spid="509972"/>
                                        </p:tgtEl>
                                        <p:attrNameLst>
                                          <p:attrName>style.visibility</p:attrName>
                                        </p:attrNameLst>
                                      </p:cBhvr>
                                      <p:to>
                                        <p:strVal val="visible"/>
                                      </p:to>
                                    </p:set>
                                    <p:anim calcmode="lin" valueType="num">
                                      <p:cBhvr>
                                        <p:cTn id="55" dur="500" fill="hold"/>
                                        <p:tgtEl>
                                          <p:spTgt spid="509972"/>
                                        </p:tgtEl>
                                        <p:attrNameLst>
                                          <p:attrName>ppt_w</p:attrName>
                                        </p:attrNameLst>
                                      </p:cBhvr>
                                      <p:tavLst>
                                        <p:tav tm="0">
                                          <p:val>
                                            <p:strVal val="#ppt_w*0.05"/>
                                          </p:val>
                                        </p:tav>
                                        <p:tav tm="100000">
                                          <p:val>
                                            <p:strVal val="#ppt_w"/>
                                          </p:val>
                                        </p:tav>
                                      </p:tavLst>
                                    </p:anim>
                                    <p:anim calcmode="lin" valueType="num">
                                      <p:cBhvr>
                                        <p:cTn id="56" dur="500" fill="hold"/>
                                        <p:tgtEl>
                                          <p:spTgt spid="509972"/>
                                        </p:tgtEl>
                                        <p:attrNameLst>
                                          <p:attrName>ppt_h</p:attrName>
                                        </p:attrNameLst>
                                      </p:cBhvr>
                                      <p:tavLst>
                                        <p:tav tm="0">
                                          <p:val>
                                            <p:strVal val="#ppt_h"/>
                                          </p:val>
                                        </p:tav>
                                        <p:tav tm="100000">
                                          <p:val>
                                            <p:strVal val="#ppt_h"/>
                                          </p:val>
                                        </p:tav>
                                      </p:tavLst>
                                    </p:anim>
                                    <p:anim calcmode="lin" valueType="num">
                                      <p:cBhvr>
                                        <p:cTn id="57" dur="500" fill="hold"/>
                                        <p:tgtEl>
                                          <p:spTgt spid="509972"/>
                                        </p:tgtEl>
                                        <p:attrNameLst>
                                          <p:attrName>ppt_x</p:attrName>
                                        </p:attrNameLst>
                                      </p:cBhvr>
                                      <p:tavLst>
                                        <p:tav tm="0">
                                          <p:val>
                                            <p:strVal val="#ppt_x-.2"/>
                                          </p:val>
                                        </p:tav>
                                        <p:tav tm="100000">
                                          <p:val>
                                            <p:strVal val="#ppt_x"/>
                                          </p:val>
                                        </p:tav>
                                      </p:tavLst>
                                    </p:anim>
                                    <p:anim calcmode="lin" valueType="num">
                                      <p:cBhvr>
                                        <p:cTn id="58" dur="500" fill="hold"/>
                                        <p:tgtEl>
                                          <p:spTgt spid="509972"/>
                                        </p:tgtEl>
                                        <p:attrNameLst>
                                          <p:attrName>ppt_y</p:attrName>
                                        </p:attrNameLst>
                                      </p:cBhvr>
                                      <p:tavLst>
                                        <p:tav tm="0">
                                          <p:val>
                                            <p:strVal val="#ppt_y"/>
                                          </p:val>
                                        </p:tav>
                                        <p:tav tm="100000">
                                          <p:val>
                                            <p:strVal val="#ppt_y"/>
                                          </p:val>
                                        </p:tav>
                                      </p:tavLst>
                                    </p:anim>
                                    <p:animEffect transition="in" filter="fade">
                                      <p:cBhvr>
                                        <p:cTn id="59" dur="500"/>
                                        <p:tgtEl>
                                          <p:spTgt spid="509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62" grpId="0"/>
      <p:bldP spid="50997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0979" name="Rectangle 3"/>
          <p:cNvSpPr>
            <a:spLocks noChangeArrowheads="1"/>
          </p:cNvSpPr>
          <p:nvPr/>
        </p:nvSpPr>
        <p:spPr bwMode="auto">
          <a:xfrm>
            <a:off x="0" y="0"/>
            <a:ext cx="9144000" cy="838200"/>
          </a:xfrm>
          <a:prstGeom prst="rect">
            <a:avLst/>
          </a:prstGeom>
          <a:solidFill>
            <a:srgbClr val="FFFFCC">
              <a:alpha val="84000"/>
            </a:srgbClr>
          </a:solidFill>
          <a:ln>
            <a:noFill/>
          </a:ln>
          <a:effectLst/>
          <a:extLst>
            <a:ext uri="{91240B29-F687-4f45-9708-019B960494DF}">
              <a14:hiddenLine xmlns:a14="http://schemas.microsoft.com/office/drawing/2010/main" xmlns="" w="9525">
                <a:solidFill>
                  <a:srgbClr val="008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latin typeface="Bookman Old Style" charset="0"/>
                <a:cs typeface="+mn-cs"/>
              </a:rPr>
              <a:t>The Quotient Rule</a:t>
            </a:r>
          </a:p>
        </p:txBody>
      </p:sp>
      <p:sp>
        <p:nvSpPr>
          <p:cNvPr id="510982" name="Text Box 6" descr="Blue tissue paper"/>
          <p:cNvSpPr txBox="1">
            <a:spLocks noChangeArrowheads="1"/>
          </p:cNvSpPr>
          <p:nvPr/>
        </p:nvSpPr>
        <p:spPr bwMode="auto">
          <a:xfrm>
            <a:off x="685800" y="1600200"/>
            <a:ext cx="3429000" cy="274638"/>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latin typeface="BankGothic Md BT" charset="0"/>
              <a:cs typeface="+mn-cs"/>
            </a:endParaRPr>
          </a:p>
        </p:txBody>
      </p:sp>
      <p:sp>
        <p:nvSpPr>
          <p:cNvPr id="510984" name="Text Box 8"/>
          <p:cNvSpPr txBox="1">
            <a:spLocks noChangeArrowheads="1"/>
          </p:cNvSpPr>
          <p:nvPr/>
        </p:nvSpPr>
        <p:spPr bwMode="auto">
          <a:xfrm>
            <a:off x="0" y="839788"/>
            <a:ext cx="9144000" cy="146050"/>
          </a:xfrm>
          <a:prstGeom prst="rect">
            <a:avLst/>
          </a:prstGeom>
          <a:solidFill>
            <a:srgbClr val="99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z="800" smtClean="0">
              <a:latin typeface="BankGothic Md BT" charset="0"/>
              <a:cs typeface="+mn-cs"/>
            </a:endParaRPr>
          </a:p>
        </p:txBody>
      </p:sp>
      <p:sp>
        <p:nvSpPr>
          <p:cNvPr id="510986" name="Text Box 10" descr="Blue tissue paper"/>
          <p:cNvSpPr txBox="1">
            <a:spLocks noChangeArrowheads="1"/>
          </p:cNvSpPr>
          <p:nvPr/>
        </p:nvSpPr>
        <p:spPr bwMode="auto">
          <a:xfrm>
            <a:off x="609600" y="1600200"/>
            <a:ext cx="65532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let</a:t>
            </a:r>
            <a:r>
              <a:rPr lang="ja-JP" altLang="en-US" sz="2000" smtClean="0">
                <a:latin typeface="Arial"/>
                <a:cs typeface="+mn-cs"/>
              </a:rPr>
              <a:t>’</a:t>
            </a:r>
            <a:r>
              <a:rPr lang="en-US" sz="2000" smtClean="0">
                <a:latin typeface="Times New Roman" charset="0"/>
                <a:cs typeface="+mn-cs"/>
              </a:rPr>
              <a:t>s differentiate again, but first simplify the expression.</a:t>
            </a:r>
          </a:p>
        </p:txBody>
      </p:sp>
      <p:graphicFrame>
        <p:nvGraphicFramePr>
          <p:cNvPr id="510987" name="Object 11"/>
          <p:cNvGraphicFramePr>
            <a:graphicFrameLocks noChangeAspect="1"/>
          </p:cNvGraphicFramePr>
          <p:nvPr/>
        </p:nvGraphicFramePr>
        <p:xfrm>
          <a:off x="3251200" y="2133600"/>
          <a:ext cx="2587625" cy="627063"/>
        </p:xfrm>
        <a:graphic>
          <a:graphicData uri="http://schemas.openxmlformats.org/presentationml/2006/ole">
            <mc:AlternateContent xmlns:mc="http://schemas.openxmlformats.org/markup-compatibility/2006">
              <mc:Choice xmlns:v="urn:schemas-microsoft-com:vml" Requires="v">
                <p:oleObj spid="_x0000_s13354" name="Equation" r:id="rId4" imgW="1727200" imgH="419100" progId="Equation.3">
                  <p:embed/>
                </p:oleObj>
              </mc:Choice>
              <mc:Fallback>
                <p:oleObj name="Equation" r:id="rId4" imgW="1727200" imgH="41910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1200" y="2133600"/>
                        <a:ext cx="2587625" cy="627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0993" name="Text Box 17" descr="Blue tissue paper"/>
          <p:cNvSpPr txBox="1">
            <a:spLocks noChangeArrowheads="1"/>
          </p:cNvSpPr>
          <p:nvPr/>
        </p:nvSpPr>
        <p:spPr bwMode="auto">
          <a:xfrm>
            <a:off x="609600" y="3429000"/>
            <a:ext cx="57912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Now we can differentiate the function in its new form.</a:t>
            </a:r>
          </a:p>
        </p:txBody>
      </p:sp>
      <p:sp>
        <p:nvSpPr>
          <p:cNvPr id="510994" name="Text Box 18" descr="Blue tissue paper"/>
          <p:cNvSpPr txBox="1">
            <a:spLocks noChangeArrowheads="1"/>
          </p:cNvSpPr>
          <p:nvPr/>
        </p:nvSpPr>
        <p:spPr bwMode="auto">
          <a:xfrm>
            <a:off x="152400" y="1219200"/>
            <a:ext cx="1600200" cy="366713"/>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800" b="1" smtClean="0">
                <a:effectLst>
                  <a:outerShdw blurRad="38100" dist="38100" dir="2700000" algn="tl">
                    <a:srgbClr val="DDDDDD"/>
                  </a:outerShdw>
                </a:effectLst>
                <a:latin typeface="Batang" charset="0"/>
                <a:cs typeface="+mn-cs"/>
              </a:rPr>
              <a:t>CONTINUED</a:t>
            </a:r>
          </a:p>
        </p:txBody>
      </p:sp>
      <p:graphicFrame>
        <p:nvGraphicFramePr>
          <p:cNvPr id="510995" name="Object 19"/>
          <p:cNvGraphicFramePr>
            <a:graphicFrameLocks noChangeAspect="1"/>
          </p:cNvGraphicFramePr>
          <p:nvPr/>
        </p:nvGraphicFramePr>
        <p:xfrm>
          <a:off x="4402138" y="2897188"/>
          <a:ext cx="1465262" cy="303212"/>
        </p:xfrm>
        <a:graphic>
          <a:graphicData uri="http://schemas.openxmlformats.org/presentationml/2006/ole">
            <mc:AlternateContent xmlns:mc="http://schemas.openxmlformats.org/markup-compatibility/2006">
              <mc:Choice xmlns:v="urn:schemas-microsoft-com:vml" Requires="v">
                <p:oleObj spid="_x0000_s13355" name="Equation" r:id="rId6" imgW="977476" imgH="203112" progId="Equation.3">
                  <p:embed/>
                </p:oleObj>
              </mc:Choice>
              <mc:Fallback>
                <p:oleObj name="Equation" r:id="rId6" imgW="977476" imgH="203112" progId="Equation.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2138" y="2897188"/>
                        <a:ext cx="1465262" cy="303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10996" name="Object 20"/>
          <p:cNvGraphicFramePr>
            <a:graphicFrameLocks noChangeAspect="1"/>
          </p:cNvGraphicFramePr>
          <p:nvPr/>
        </p:nvGraphicFramePr>
        <p:xfrm>
          <a:off x="2714625" y="3984625"/>
          <a:ext cx="3140075" cy="587375"/>
        </p:xfrm>
        <a:graphic>
          <a:graphicData uri="http://schemas.openxmlformats.org/presentationml/2006/ole">
            <mc:AlternateContent xmlns:mc="http://schemas.openxmlformats.org/markup-compatibility/2006">
              <mc:Choice xmlns:v="urn:schemas-microsoft-com:vml" Requires="v">
                <p:oleObj spid="_x0000_s13356" name="Equation" r:id="rId8" imgW="2095500" imgH="393700" progId="Equation.3">
                  <p:embed/>
                </p:oleObj>
              </mc:Choice>
              <mc:Fallback>
                <p:oleObj name="Equation" r:id="rId8" imgW="2095500" imgH="393700"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4625" y="3984625"/>
                        <a:ext cx="3140075" cy="587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0997" name="Text Box 21" descr="Blue tissue paper"/>
          <p:cNvSpPr txBox="1">
            <a:spLocks noChangeArrowheads="1"/>
          </p:cNvSpPr>
          <p:nvPr/>
        </p:nvSpPr>
        <p:spPr bwMode="auto">
          <a:xfrm>
            <a:off x="609600" y="4860925"/>
            <a:ext cx="5638800" cy="396875"/>
          </a:xfrm>
          <a:prstGeom prst="rect">
            <a:avLst/>
          </a:prstGeom>
          <a:noFill/>
          <a:ln>
            <a:noFill/>
          </a:ln>
          <a:effectLst/>
          <a:extLst>
            <a:ext uri="{909E8E84-426E-40dd-AFC4-6F175D3DCCD1}">
              <a14:hiddenFill xmlns:a14="http://schemas.microsoft.com/office/drawing/2010/main" xmlns="">
                <a:blipFill dpi="0" rotWithShape="1">
                  <a:blip r:embed="rId3"/>
                  <a:srcRect/>
                  <a:tile tx="0" ty="0" sx="100000" sy="100000" flip="none" algn="tl"/>
                </a:blip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0"/>
              </a:spcBef>
              <a:defRPr>
                <a:solidFill>
                  <a:schemeClr val="tx1"/>
                </a:solidFill>
                <a:latin typeface="Arial" charset="0"/>
                <a:ea typeface="ＭＳ Ｐゴシック" charset="0"/>
              </a:defRPr>
            </a:lvl1pPr>
            <a:lvl2pPr marL="800100" indent="-342900">
              <a:spcBef>
                <a:spcPct val="0"/>
              </a:spcBef>
              <a:defRPr>
                <a:solidFill>
                  <a:schemeClr val="tx1"/>
                </a:solidFill>
                <a:latin typeface="Arial" charset="0"/>
                <a:ea typeface="ＭＳ Ｐゴシック" charset="0"/>
              </a:defRPr>
            </a:lvl2pPr>
            <a:lvl3pPr marL="1257300" indent="-342900">
              <a:spcBef>
                <a:spcPct val="0"/>
              </a:spcBef>
              <a:defRPr>
                <a:solidFill>
                  <a:schemeClr val="tx1"/>
                </a:solidFill>
                <a:latin typeface="Arial" charset="0"/>
                <a:ea typeface="ＭＳ Ｐゴシック" charset="0"/>
              </a:defRPr>
            </a:lvl3pPr>
            <a:lvl4pPr marL="1714500" indent="-342900">
              <a:spcBef>
                <a:spcPct val="0"/>
              </a:spcBef>
              <a:defRPr>
                <a:solidFill>
                  <a:schemeClr val="tx1"/>
                </a:solidFill>
                <a:latin typeface="Arial" charset="0"/>
                <a:ea typeface="ＭＳ Ｐゴシック" charset="0"/>
              </a:defRPr>
            </a:lvl4pPr>
            <a:lvl5pPr marL="2171700" indent="-342900">
              <a:spcBef>
                <a:spcPct val="0"/>
              </a:spcBef>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2000" smtClean="0">
                <a:latin typeface="Times New Roman" charset="0"/>
                <a:cs typeface="+mn-cs"/>
              </a:rPr>
              <a:t>Notice that the same answer was acquired both ways.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10987"/>
                                        </p:tgtEl>
                                        <p:attrNameLst>
                                          <p:attrName>style.visibility</p:attrName>
                                        </p:attrNameLst>
                                      </p:cBhvr>
                                      <p:to>
                                        <p:strVal val="visible"/>
                                      </p:to>
                                    </p:set>
                                    <p:anim calcmode="lin" valueType="num">
                                      <p:cBhvr>
                                        <p:cTn id="7" dur="500" fill="hold"/>
                                        <p:tgtEl>
                                          <p:spTgt spid="510987"/>
                                        </p:tgtEl>
                                        <p:attrNameLst>
                                          <p:attrName>ppt_w</p:attrName>
                                        </p:attrNameLst>
                                      </p:cBhvr>
                                      <p:tavLst>
                                        <p:tav tm="0">
                                          <p:val>
                                            <p:strVal val="#ppt_w*0.05"/>
                                          </p:val>
                                        </p:tav>
                                        <p:tav tm="100000">
                                          <p:val>
                                            <p:strVal val="#ppt_w"/>
                                          </p:val>
                                        </p:tav>
                                      </p:tavLst>
                                    </p:anim>
                                    <p:anim calcmode="lin" valueType="num">
                                      <p:cBhvr>
                                        <p:cTn id="8" dur="500" fill="hold"/>
                                        <p:tgtEl>
                                          <p:spTgt spid="510987"/>
                                        </p:tgtEl>
                                        <p:attrNameLst>
                                          <p:attrName>ppt_h</p:attrName>
                                        </p:attrNameLst>
                                      </p:cBhvr>
                                      <p:tavLst>
                                        <p:tav tm="0">
                                          <p:val>
                                            <p:strVal val="#ppt_h"/>
                                          </p:val>
                                        </p:tav>
                                        <p:tav tm="100000">
                                          <p:val>
                                            <p:strVal val="#ppt_h"/>
                                          </p:val>
                                        </p:tav>
                                      </p:tavLst>
                                    </p:anim>
                                    <p:anim calcmode="lin" valueType="num">
                                      <p:cBhvr>
                                        <p:cTn id="9" dur="500" fill="hold"/>
                                        <p:tgtEl>
                                          <p:spTgt spid="510987"/>
                                        </p:tgtEl>
                                        <p:attrNameLst>
                                          <p:attrName>ppt_x</p:attrName>
                                        </p:attrNameLst>
                                      </p:cBhvr>
                                      <p:tavLst>
                                        <p:tav tm="0">
                                          <p:val>
                                            <p:strVal val="#ppt_x-.2"/>
                                          </p:val>
                                        </p:tav>
                                        <p:tav tm="100000">
                                          <p:val>
                                            <p:strVal val="#ppt_x"/>
                                          </p:val>
                                        </p:tav>
                                      </p:tavLst>
                                    </p:anim>
                                    <p:anim calcmode="lin" valueType="num">
                                      <p:cBhvr>
                                        <p:cTn id="10" dur="500" fill="hold"/>
                                        <p:tgtEl>
                                          <p:spTgt spid="510987"/>
                                        </p:tgtEl>
                                        <p:attrNameLst>
                                          <p:attrName>ppt_y</p:attrName>
                                        </p:attrNameLst>
                                      </p:cBhvr>
                                      <p:tavLst>
                                        <p:tav tm="0">
                                          <p:val>
                                            <p:strVal val="#ppt_y"/>
                                          </p:val>
                                        </p:tav>
                                        <p:tav tm="100000">
                                          <p:val>
                                            <p:strVal val="#ppt_y"/>
                                          </p:val>
                                        </p:tav>
                                      </p:tavLst>
                                    </p:anim>
                                    <p:animEffect transition="in" filter="fade">
                                      <p:cBhvr>
                                        <p:cTn id="11" dur="500"/>
                                        <p:tgtEl>
                                          <p:spTgt spid="5109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10995"/>
                                        </p:tgtEl>
                                        <p:attrNameLst>
                                          <p:attrName>style.visibility</p:attrName>
                                        </p:attrNameLst>
                                      </p:cBhvr>
                                      <p:to>
                                        <p:strVal val="visible"/>
                                      </p:to>
                                    </p:set>
                                    <p:anim calcmode="lin" valueType="num">
                                      <p:cBhvr>
                                        <p:cTn id="16" dur="500" fill="hold"/>
                                        <p:tgtEl>
                                          <p:spTgt spid="510995"/>
                                        </p:tgtEl>
                                        <p:attrNameLst>
                                          <p:attrName>ppt_w</p:attrName>
                                        </p:attrNameLst>
                                      </p:cBhvr>
                                      <p:tavLst>
                                        <p:tav tm="0">
                                          <p:val>
                                            <p:strVal val="#ppt_w*0.05"/>
                                          </p:val>
                                        </p:tav>
                                        <p:tav tm="100000">
                                          <p:val>
                                            <p:strVal val="#ppt_w"/>
                                          </p:val>
                                        </p:tav>
                                      </p:tavLst>
                                    </p:anim>
                                    <p:anim calcmode="lin" valueType="num">
                                      <p:cBhvr>
                                        <p:cTn id="17" dur="500" fill="hold"/>
                                        <p:tgtEl>
                                          <p:spTgt spid="510995"/>
                                        </p:tgtEl>
                                        <p:attrNameLst>
                                          <p:attrName>ppt_h</p:attrName>
                                        </p:attrNameLst>
                                      </p:cBhvr>
                                      <p:tavLst>
                                        <p:tav tm="0">
                                          <p:val>
                                            <p:strVal val="#ppt_h"/>
                                          </p:val>
                                        </p:tav>
                                        <p:tav tm="100000">
                                          <p:val>
                                            <p:strVal val="#ppt_h"/>
                                          </p:val>
                                        </p:tav>
                                      </p:tavLst>
                                    </p:anim>
                                    <p:anim calcmode="lin" valueType="num">
                                      <p:cBhvr>
                                        <p:cTn id="18" dur="500" fill="hold"/>
                                        <p:tgtEl>
                                          <p:spTgt spid="510995"/>
                                        </p:tgtEl>
                                        <p:attrNameLst>
                                          <p:attrName>ppt_x</p:attrName>
                                        </p:attrNameLst>
                                      </p:cBhvr>
                                      <p:tavLst>
                                        <p:tav tm="0">
                                          <p:val>
                                            <p:strVal val="#ppt_x-.2"/>
                                          </p:val>
                                        </p:tav>
                                        <p:tav tm="100000">
                                          <p:val>
                                            <p:strVal val="#ppt_x"/>
                                          </p:val>
                                        </p:tav>
                                      </p:tavLst>
                                    </p:anim>
                                    <p:anim calcmode="lin" valueType="num">
                                      <p:cBhvr>
                                        <p:cTn id="19" dur="500" fill="hold"/>
                                        <p:tgtEl>
                                          <p:spTgt spid="510995"/>
                                        </p:tgtEl>
                                        <p:attrNameLst>
                                          <p:attrName>ppt_y</p:attrName>
                                        </p:attrNameLst>
                                      </p:cBhvr>
                                      <p:tavLst>
                                        <p:tav tm="0">
                                          <p:val>
                                            <p:strVal val="#ppt_y"/>
                                          </p:val>
                                        </p:tav>
                                        <p:tav tm="100000">
                                          <p:val>
                                            <p:strVal val="#ppt_y"/>
                                          </p:val>
                                        </p:tav>
                                      </p:tavLst>
                                    </p:anim>
                                    <p:animEffect transition="in" filter="fade">
                                      <p:cBhvr>
                                        <p:cTn id="20" dur="500"/>
                                        <p:tgtEl>
                                          <p:spTgt spid="5109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10993"/>
                                        </p:tgtEl>
                                        <p:attrNameLst>
                                          <p:attrName>style.visibility</p:attrName>
                                        </p:attrNameLst>
                                      </p:cBhvr>
                                      <p:to>
                                        <p:strVal val="visible"/>
                                      </p:to>
                                    </p:set>
                                    <p:anim calcmode="lin" valueType="num">
                                      <p:cBhvr>
                                        <p:cTn id="25" dur="500" fill="hold"/>
                                        <p:tgtEl>
                                          <p:spTgt spid="510993"/>
                                        </p:tgtEl>
                                        <p:attrNameLst>
                                          <p:attrName>ppt_w</p:attrName>
                                        </p:attrNameLst>
                                      </p:cBhvr>
                                      <p:tavLst>
                                        <p:tav tm="0">
                                          <p:val>
                                            <p:strVal val="#ppt_w*0.05"/>
                                          </p:val>
                                        </p:tav>
                                        <p:tav tm="100000">
                                          <p:val>
                                            <p:strVal val="#ppt_w"/>
                                          </p:val>
                                        </p:tav>
                                      </p:tavLst>
                                    </p:anim>
                                    <p:anim calcmode="lin" valueType="num">
                                      <p:cBhvr>
                                        <p:cTn id="26" dur="500" fill="hold"/>
                                        <p:tgtEl>
                                          <p:spTgt spid="510993"/>
                                        </p:tgtEl>
                                        <p:attrNameLst>
                                          <p:attrName>ppt_h</p:attrName>
                                        </p:attrNameLst>
                                      </p:cBhvr>
                                      <p:tavLst>
                                        <p:tav tm="0">
                                          <p:val>
                                            <p:strVal val="#ppt_h"/>
                                          </p:val>
                                        </p:tav>
                                        <p:tav tm="100000">
                                          <p:val>
                                            <p:strVal val="#ppt_h"/>
                                          </p:val>
                                        </p:tav>
                                      </p:tavLst>
                                    </p:anim>
                                    <p:anim calcmode="lin" valueType="num">
                                      <p:cBhvr>
                                        <p:cTn id="27" dur="500" fill="hold"/>
                                        <p:tgtEl>
                                          <p:spTgt spid="510993"/>
                                        </p:tgtEl>
                                        <p:attrNameLst>
                                          <p:attrName>ppt_x</p:attrName>
                                        </p:attrNameLst>
                                      </p:cBhvr>
                                      <p:tavLst>
                                        <p:tav tm="0">
                                          <p:val>
                                            <p:strVal val="#ppt_x-.2"/>
                                          </p:val>
                                        </p:tav>
                                        <p:tav tm="100000">
                                          <p:val>
                                            <p:strVal val="#ppt_x"/>
                                          </p:val>
                                        </p:tav>
                                      </p:tavLst>
                                    </p:anim>
                                    <p:anim calcmode="lin" valueType="num">
                                      <p:cBhvr>
                                        <p:cTn id="28" dur="500" fill="hold"/>
                                        <p:tgtEl>
                                          <p:spTgt spid="510993"/>
                                        </p:tgtEl>
                                        <p:attrNameLst>
                                          <p:attrName>ppt_y</p:attrName>
                                        </p:attrNameLst>
                                      </p:cBhvr>
                                      <p:tavLst>
                                        <p:tav tm="0">
                                          <p:val>
                                            <p:strVal val="#ppt_y"/>
                                          </p:val>
                                        </p:tav>
                                        <p:tav tm="100000">
                                          <p:val>
                                            <p:strVal val="#ppt_y"/>
                                          </p:val>
                                        </p:tav>
                                      </p:tavLst>
                                    </p:anim>
                                    <p:animEffect transition="in" filter="fade">
                                      <p:cBhvr>
                                        <p:cTn id="29" dur="500"/>
                                        <p:tgtEl>
                                          <p:spTgt spid="510993"/>
                                        </p:tgtEl>
                                      </p:cBhvr>
                                    </p:animEffect>
                                  </p:childTnLst>
                                </p:cTn>
                              </p:par>
                              <p:par>
                                <p:cTn id="30" presetID="54" presetClass="entr" presetSubtype="0" accel="100000" fill="hold" nodeType="withEffect">
                                  <p:stCondLst>
                                    <p:cond delay="0"/>
                                  </p:stCondLst>
                                  <p:childTnLst>
                                    <p:set>
                                      <p:cBhvr>
                                        <p:cTn id="31" dur="1" fill="hold">
                                          <p:stCondLst>
                                            <p:cond delay="0"/>
                                          </p:stCondLst>
                                        </p:cTn>
                                        <p:tgtEl>
                                          <p:spTgt spid="510996"/>
                                        </p:tgtEl>
                                        <p:attrNameLst>
                                          <p:attrName>style.visibility</p:attrName>
                                        </p:attrNameLst>
                                      </p:cBhvr>
                                      <p:to>
                                        <p:strVal val="visible"/>
                                      </p:to>
                                    </p:set>
                                    <p:anim calcmode="lin" valueType="num">
                                      <p:cBhvr>
                                        <p:cTn id="32" dur="500" fill="hold"/>
                                        <p:tgtEl>
                                          <p:spTgt spid="510996"/>
                                        </p:tgtEl>
                                        <p:attrNameLst>
                                          <p:attrName>ppt_w</p:attrName>
                                        </p:attrNameLst>
                                      </p:cBhvr>
                                      <p:tavLst>
                                        <p:tav tm="0">
                                          <p:val>
                                            <p:strVal val="#ppt_w*0.05"/>
                                          </p:val>
                                        </p:tav>
                                        <p:tav tm="100000">
                                          <p:val>
                                            <p:strVal val="#ppt_w"/>
                                          </p:val>
                                        </p:tav>
                                      </p:tavLst>
                                    </p:anim>
                                    <p:anim calcmode="lin" valueType="num">
                                      <p:cBhvr>
                                        <p:cTn id="33" dur="500" fill="hold"/>
                                        <p:tgtEl>
                                          <p:spTgt spid="510996"/>
                                        </p:tgtEl>
                                        <p:attrNameLst>
                                          <p:attrName>ppt_h</p:attrName>
                                        </p:attrNameLst>
                                      </p:cBhvr>
                                      <p:tavLst>
                                        <p:tav tm="0">
                                          <p:val>
                                            <p:strVal val="#ppt_h"/>
                                          </p:val>
                                        </p:tav>
                                        <p:tav tm="100000">
                                          <p:val>
                                            <p:strVal val="#ppt_h"/>
                                          </p:val>
                                        </p:tav>
                                      </p:tavLst>
                                    </p:anim>
                                    <p:anim calcmode="lin" valueType="num">
                                      <p:cBhvr>
                                        <p:cTn id="34" dur="500" fill="hold"/>
                                        <p:tgtEl>
                                          <p:spTgt spid="510996"/>
                                        </p:tgtEl>
                                        <p:attrNameLst>
                                          <p:attrName>ppt_x</p:attrName>
                                        </p:attrNameLst>
                                      </p:cBhvr>
                                      <p:tavLst>
                                        <p:tav tm="0">
                                          <p:val>
                                            <p:strVal val="#ppt_x-.2"/>
                                          </p:val>
                                        </p:tav>
                                        <p:tav tm="100000">
                                          <p:val>
                                            <p:strVal val="#ppt_x"/>
                                          </p:val>
                                        </p:tav>
                                      </p:tavLst>
                                    </p:anim>
                                    <p:anim calcmode="lin" valueType="num">
                                      <p:cBhvr>
                                        <p:cTn id="35" dur="500" fill="hold"/>
                                        <p:tgtEl>
                                          <p:spTgt spid="510996"/>
                                        </p:tgtEl>
                                        <p:attrNameLst>
                                          <p:attrName>ppt_y</p:attrName>
                                        </p:attrNameLst>
                                      </p:cBhvr>
                                      <p:tavLst>
                                        <p:tav tm="0">
                                          <p:val>
                                            <p:strVal val="#ppt_y"/>
                                          </p:val>
                                        </p:tav>
                                        <p:tav tm="100000">
                                          <p:val>
                                            <p:strVal val="#ppt_y"/>
                                          </p:val>
                                        </p:tav>
                                      </p:tavLst>
                                    </p:anim>
                                    <p:animEffect transition="in" filter="fade">
                                      <p:cBhvr>
                                        <p:cTn id="36" dur="500"/>
                                        <p:tgtEl>
                                          <p:spTgt spid="51099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510997"/>
                                        </p:tgtEl>
                                        <p:attrNameLst>
                                          <p:attrName>style.visibility</p:attrName>
                                        </p:attrNameLst>
                                      </p:cBhvr>
                                      <p:to>
                                        <p:strVal val="visible"/>
                                      </p:to>
                                    </p:set>
                                    <p:anim calcmode="lin" valueType="num">
                                      <p:cBhvr>
                                        <p:cTn id="41" dur="500" fill="hold"/>
                                        <p:tgtEl>
                                          <p:spTgt spid="510997"/>
                                        </p:tgtEl>
                                        <p:attrNameLst>
                                          <p:attrName>ppt_w</p:attrName>
                                        </p:attrNameLst>
                                      </p:cBhvr>
                                      <p:tavLst>
                                        <p:tav tm="0">
                                          <p:val>
                                            <p:strVal val="#ppt_w*0.05"/>
                                          </p:val>
                                        </p:tav>
                                        <p:tav tm="100000">
                                          <p:val>
                                            <p:strVal val="#ppt_w"/>
                                          </p:val>
                                        </p:tav>
                                      </p:tavLst>
                                    </p:anim>
                                    <p:anim calcmode="lin" valueType="num">
                                      <p:cBhvr>
                                        <p:cTn id="42" dur="500" fill="hold"/>
                                        <p:tgtEl>
                                          <p:spTgt spid="510997"/>
                                        </p:tgtEl>
                                        <p:attrNameLst>
                                          <p:attrName>ppt_h</p:attrName>
                                        </p:attrNameLst>
                                      </p:cBhvr>
                                      <p:tavLst>
                                        <p:tav tm="0">
                                          <p:val>
                                            <p:strVal val="#ppt_h"/>
                                          </p:val>
                                        </p:tav>
                                        <p:tav tm="100000">
                                          <p:val>
                                            <p:strVal val="#ppt_h"/>
                                          </p:val>
                                        </p:tav>
                                      </p:tavLst>
                                    </p:anim>
                                    <p:anim calcmode="lin" valueType="num">
                                      <p:cBhvr>
                                        <p:cTn id="43" dur="500" fill="hold"/>
                                        <p:tgtEl>
                                          <p:spTgt spid="510997"/>
                                        </p:tgtEl>
                                        <p:attrNameLst>
                                          <p:attrName>ppt_x</p:attrName>
                                        </p:attrNameLst>
                                      </p:cBhvr>
                                      <p:tavLst>
                                        <p:tav tm="0">
                                          <p:val>
                                            <p:strVal val="#ppt_x-.2"/>
                                          </p:val>
                                        </p:tav>
                                        <p:tav tm="100000">
                                          <p:val>
                                            <p:strVal val="#ppt_x"/>
                                          </p:val>
                                        </p:tav>
                                      </p:tavLst>
                                    </p:anim>
                                    <p:anim calcmode="lin" valueType="num">
                                      <p:cBhvr>
                                        <p:cTn id="44" dur="500" fill="hold"/>
                                        <p:tgtEl>
                                          <p:spTgt spid="510997"/>
                                        </p:tgtEl>
                                        <p:attrNameLst>
                                          <p:attrName>ppt_y</p:attrName>
                                        </p:attrNameLst>
                                      </p:cBhvr>
                                      <p:tavLst>
                                        <p:tav tm="0">
                                          <p:val>
                                            <p:strVal val="#ppt_y"/>
                                          </p:val>
                                        </p:tav>
                                        <p:tav tm="100000">
                                          <p:val>
                                            <p:strVal val="#ppt_y"/>
                                          </p:val>
                                        </p:tav>
                                      </p:tavLst>
                                    </p:anim>
                                    <p:animEffect transition="in" filter="fade">
                                      <p:cBhvr>
                                        <p:cTn id="45" dur="500"/>
                                        <p:tgtEl>
                                          <p:spTgt spid="510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93" grpId="0"/>
      <p:bldP spid="51099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a:ln>
              <a:noFill/>
            </a:ln>
            <a:solidFill>
              <a:schemeClr val="tx1"/>
            </a:solidFill>
            <a:effectLst/>
            <a:latin typeface="BankGothic Md BT" charset="0"/>
            <a:ea typeface="ＭＳ Ｐゴシック"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a:ln>
              <a:noFill/>
            </a:ln>
            <a:solidFill>
              <a:schemeClr val="tx1"/>
            </a:solidFill>
            <a:effectLst/>
            <a:latin typeface="BankGothic Md BT"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13053</TotalTime>
  <Words>1447</Words>
  <Application>Microsoft Office PowerPoint</Application>
  <PresentationFormat>On-screen Show (4:3)</PresentationFormat>
  <Paragraphs>176</Paragraphs>
  <Slides>35</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Calibri</vt:lpstr>
      <vt:lpstr>ＭＳ Ｐゴシック</vt:lpstr>
      <vt:lpstr>Times New Roman</vt:lpstr>
      <vt:lpstr>Bookman Old Style</vt:lpstr>
      <vt:lpstr>Batang</vt:lpstr>
      <vt:lpstr>Arial</vt:lpstr>
      <vt:lpstr>Wingdings</vt:lpstr>
      <vt:lpstr>BankGothic Md BT</vt:lpstr>
      <vt:lpstr>Default Design</vt:lpstr>
      <vt:lpstr>Equation</vt:lpstr>
      <vt:lpstr>Chapter 3  Techniques of Differentiation</vt:lpstr>
      <vt:lpstr>Chapter Outline</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Copyright ©  2018, 2014, 2010 Pearson Education, Inc. All rights reserved.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Chapter3</dc:title>
  <dc:subject>Calculus and Its Applications  14e</dc:subject>
  <dc:creator>Goldstein/Schneider/Lay/Asmar</dc:creator>
  <cp:lastModifiedBy>Sandra</cp:lastModifiedBy>
  <cp:revision>2229</cp:revision>
  <dcterms:created xsi:type="dcterms:W3CDTF">2005-01-31T22:53:20Z</dcterms:created>
  <dcterms:modified xsi:type="dcterms:W3CDTF">2017-05-14T17:04:56Z</dcterms:modified>
</cp:coreProperties>
</file>